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Layouts/slideLayout1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notesSlides/notesSlide1.xml" ContentType="application/vnd.openxmlformats-officedocument.presentationml.notes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theme/theme1.xml" ContentType="application/vnd.openxmlformats-officedocument.theme+xml"/>
  <Override PartName="/ppt/theme/theme3.xml" ContentType="application/vnd.openxmlformats-officedocument.theme+xml"/>
  <Override PartName="/ppt/theme/theme2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867" r:id="rId1"/>
    <p:sldMasterId id="2147485493" r:id="rId2"/>
    <p:sldMasterId id="2147485505" r:id="rId3"/>
  </p:sldMasterIdLst>
  <p:notesMasterIdLst>
    <p:notesMasterId r:id="rId6"/>
  </p:notesMasterIdLst>
  <p:handoutMasterIdLst>
    <p:handoutMasterId r:id="rId7"/>
  </p:handoutMasterIdLst>
  <p:sldIdLst>
    <p:sldId id="2367" r:id="rId4"/>
    <p:sldId id="3526" r:id="rId5"/>
  </p:sldIdLst>
  <p:sldSz cx="9144000" cy="6858000" type="screen4x3"/>
  <p:notesSz cx="6735763" cy="9866313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41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 " initials="" lastIdx="2" clrIdx="0">
    <p:extLst>
      <p:ext uri="{19B8F6BF-5375-455C-9EA6-DF929625EA0E}">
        <p15:presenceInfo xmlns:p15="http://schemas.microsoft.com/office/powerpoint/2012/main" userId="eda7889aa6b4c592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EBB7B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7867" autoAdjust="0"/>
    <p:restoredTop sz="94038" autoAdjust="0"/>
  </p:normalViewPr>
  <p:slideViewPr>
    <p:cSldViewPr>
      <p:cViewPr varScale="1">
        <p:scale>
          <a:sx n="54" d="100"/>
          <a:sy n="54" d="100"/>
        </p:scale>
        <p:origin x="916" y="40"/>
      </p:cViewPr>
      <p:guideLst>
        <p:guide orient="horz" pos="2341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-242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13" Type="http://schemas.openxmlformats.org/officeDocument/2006/relationships/customXml" Target="../customXml/item1.xml"/><Relationship Id="rId3" Type="http://schemas.openxmlformats.org/officeDocument/2006/relationships/slideMaster" Target="slideMasters/slideMaster3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2.xml"/><Relationship Id="rId10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presProps" Target="presProps.xml"/><Relationship Id="rId14" Type="http://schemas.openxmlformats.org/officeDocument/2006/relationships/customXml" Target="../customXml/item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19302" cy="493237"/>
          </a:xfrm>
          <a:prstGeom prst="rect">
            <a:avLst/>
          </a:prstGeom>
        </p:spPr>
        <p:txBody>
          <a:bodyPr vert="horz" lIns="91406" tIns="45704" rIns="91406" bIns="45704" rtlCol="0"/>
          <a:lstStyle>
            <a:lvl1pPr algn="l">
              <a:defRPr sz="12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quarter" idx="1"/>
          </p:nvPr>
        </p:nvSpPr>
        <p:spPr>
          <a:xfrm>
            <a:off x="3814891" y="0"/>
            <a:ext cx="2919302" cy="493237"/>
          </a:xfrm>
          <a:prstGeom prst="rect">
            <a:avLst/>
          </a:prstGeom>
        </p:spPr>
        <p:txBody>
          <a:bodyPr vert="horz" lIns="91406" tIns="45704" rIns="91406" bIns="45704" rtlCol="0"/>
          <a:lstStyle>
            <a:lvl1pPr algn="r">
              <a:defRPr sz="12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fld id="{76788C41-504B-4A57-BBCB-E225F56C2435}" type="datetimeFigureOut">
              <a:rPr lang="ja-JP" altLang="en-US"/>
              <a:pPr>
                <a:defRPr/>
              </a:pPr>
              <a:t>2022/12/4</a:t>
            </a:fld>
            <a:endParaRPr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2"/>
          </p:nvPr>
        </p:nvSpPr>
        <p:spPr>
          <a:xfrm>
            <a:off x="2" y="9371503"/>
            <a:ext cx="2919302" cy="493236"/>
          </a:xfrm>
          <a:prstGeom prst="rect">
            <a:avLst/>
          </a:prstGeom>
        </p:spPr>
        <p:txBody>
          <a:bodyPr vert="horz" lIns="91406" tIns="45704" rIns="91406" bIns="45704" rtlCol="0" anchor="b"/>
          <a:lstStyle>
            <a:lvl1pPr algn="l">
              <a:defRPr sz="12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3"/>
          </p:nvPr>
        </p:nvSpPr>
        <p:spPr>
          <a:xfrm>
            <a:off x="3814891" y="9371503"/>
            <a:ext cx="2919302" cy="493236"/>
          </a:xfrm>
          <a:prstGeom prst="rect">
            <a:avLst/>
          </a:prstGeom>
        </p:spPr>
        <p:txBody>
          <a:bodyPr vert="horz" lIns="91406" tIns="45704" rIns="91406" bIns="45704" rtlCol="0" anchor="b"/>
          <a:lstStyle>
            <a:lvl1pPr algn="r">
              <a:defRPr sz="12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fld id="{008AE00B-F467-4F9B-BB3D-4B6B5ECD1EC5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93803735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19302" cy="493237"/>
          </a:xfrm>
          <a:prstGeom prst="rect">
            <a:avLst/>
          </a:prstGeom>
        </p:spPr>
        <p:txBody>
          <a:bodyPr vert="horz" lIns="91406" tIns="45704" rIns="91406" bIns="45704" rtlCol="0"/>
          <a:lstStyle>
            <a:lvl1pPr algn="l">
              <a:defRPr sz="12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14891" y="0"/>
            <a:ext cx="2919302" cy="493237"/>
          </a:xfrm>
          <a:prstGeom prst="rect">
            <a:avLst/>
          </a:prstGeom>
        </p:spPr>
        <p:txBody>
          <a:bodyPr vert="horz" lIns="91406" tIns="45704" rIns="91406" bIns="45704" rtlCol="0"/>
          <a:lstStyle>
            <a:lvl1pPr algn="r">
              <a:defRPr sz="12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fld id="{ECD86364-DE41-46AD-BD65-925F96289854}" type="datetimeFigureOut">
              <a:rPr lang="ja-JP" altLang="en-US"/>
              <a:pPr>
                <a:defRPr/>
              </a:pPr>
              <a:t>2022/12/4</a:t>
            </a:fld>
            <a:endParaRPr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06" tIns="45704" rIns="91406" bIns="45704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72478" y="4686541"/>
            <a:ext cx="5390810" cy="4440707"/>
          </a:xfrm>
          <a:prstGeom prst="rect">
            <a:avLst/>
          </a:prstGeom>
        </p:spPr>
        <p:txBody>
          <a:bodyPr vert="horz" lIns="91406" tIns="45704" rIns="91406" bIns="45704" rtlCol="0">
            <a:normAutofit/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2" y="9371503"/>
            <a:ext cx="2919302" cy="493236"/>
          </a:xfrm>
          <a:prstGeom prst="rect">
            <a:avLst/>
          </a:prstGeom>
        </p:spPr>
        <p:txBody>
          <a:bodyPr vert="horz" lIns="91406" tIns="45704" rIns="91406" bIns="45704" rtlCol="0" anchor="b"/>
          <a:lstStyle>
            <a:lvl1pPr algn="l">
              <a:defRPr sz="12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14891" y="9371503"/>
            <a:ext cx="2919302" cy="493236"/>
          </a:xfrm>
          <a:prstGeom prst="rect">
            <a:avLst/>
          </a:prstGeom>
        </p:spPr>
        <p:txBody>
          <a:bodyPr vert="horz" lIns="91406" tIns="45704" rIns="91406" bIns="45704" rtlCol="0" anchor="b"/>
          <a:lstStyle>
            <a:lvl1pPr algn="r">
              <a:defRPr sz="12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fld id="{FF53B011-7E4A-4705-BCCF-E9B1F644F348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57273341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23CDE01-9FEB-4655-80D5-3EAD1A450202}" type="slidenum">
              <a:rPr kumimoji="1" lang="en-US" altLang="ja-JP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pitchFamily="50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1" lang="en-US" altLang="ja-JP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ＭＳ Ｐゴシック" pitchFamily="50" charset="-128"/>
              <a:cs typeface="+mn-cs"/>
            </a:endParaRPr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38213" y="750888"/>
            <a:ext cx="5011737" cy="37592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ja-JP" altLang="ja-JP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35293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14" y="213049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12" y="3886202"/>
            <a:ext cx="6400801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65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31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697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63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28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394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60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26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8CC06-0B1B-4CB4-863B-147F4220C257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2022/12/4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9D502-7DD1-418A-AEC2-39ED2C6C71DC}" type="slidenum">
              <a:rPr lang="ja-JP" altLang="en-US" smtClean="0">
                <a:solidFill>
                  <a:prstClr val="black"/>
                </a:solidFill>
              </a:rPr>
              <a:pPr/>
              <a:t>‹#›</a:t>
            </a:fld>
            <a:endParaRPr lang="ja-JP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68956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09104-24B7-4C52-9321-0EA840EC5A02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2022/12/4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9D502-7DD1-418A-AEC2-39ED2C6C71DC}" type="slidenum">
              <a:rPr lang="ja-JP" altLang="en-US" smtClean="0">
                <a:solidFill>
                  <a:prstClr val="black"/>
                </a:solidFill>
              </a:rPr>
              <a:pPr/>
              <a:t>‹#›</a:t>
            </a:fld>
            <a:endParaRPr lang="ja-JP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52866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78686" y="274665"/>
            <a:ext cx="2227263" cy="5851524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95318" y="274665"/>
            <a:ext cx="6530976" cy="5851524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31A75-51FE-41DF-A124-384334C7DA27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2022/12/4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9D502-7DD1-418A-AEC2-39ED2C6C71DC}" type="slidenum">
              <a:rPr lang="ja-JP" altLang="en-US" smtClean="0">
                <a:solidFill>
                  <a:prstClr val="black"/>
                </a:solidFill>
              </a:rPr>
              <a:pPr/>
              <a:t>‹#›</a:t>
            </a:fld>
            <a:endParaRPr lang="ja-JP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96870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95"/>
            <a:ext cx="77724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84F038-D863-4847-B32B-9260EF6CAA15}" type="datetime1">
              <a:rPr lang="ja-JP" altLang="en-US" smtClean="0"/>
              <a:t>2022/12/4</a:t>
            </a:fld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386492-1C5E-4BA7-BA2F-172F29759C6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8600041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EA0354-9A0C-4D0E-AE12-2216ED80F57C}" type="datetime1">
              <a:rPr lang="ja-JP" altLang="en-US" smtClean="0"/>
              <a:t>2022/12/4</a:t>
            </a:fld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D59245-61CC-4024-BC86-8E4943ADBE5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348673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7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01F873-D674-4812-83BB-9E99B99AB694}" type="datetime1">
              <a:rPr lang="ja-JP" altLang="en-US" smtClean="0"/>
              <a:t>2022/12/4</a:t>
            </a:fld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E3DC60-2783-4037-9AE0-97CA2D97D54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88171509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9EA172-C761-4800-9F8A-CFEC490410BF}" type="datetime1">
              <a:rPr lang="ja-JP" altLang="en-US" smtClean="0"/>
              <a:t>2022/12/4</a:t>
            </a:fld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9D1CFE-BDFB-4197-A931-745A5E275B8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13652939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9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9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8FF9AB-BEDB-48B0-BCDB-DF39836F5DCB}" type="datetime1">
              <a:rPr lang="ja-JP" altLang="en-US" smtClean="0"/>
              <a:t>2022/12/4</a:t>
            </a:fld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303E44-B6A1-44CA-9FB9-93E53D88656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0879787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331CE9-A2B5-4EC8-93CC-53130E4357DA}" type="datetime1">
              <a:rPr lang="ja-JP" altLang="en-US" smtClean="0"/>
              <a:t>2022/12/4</a:t>
            </a:fld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FD3410-4807-4184-9ACB-F3BE5186A0F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52189315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8F1C7B-2804-4F78-A198-449ED7AC9D90}" type="datetime1">
              <a:rPr lang="ja-JP" altLang="en-US" smtClean="0"/>
              <a:t>2022/12/4</a:t>
            </a:fld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DC870B-8049-43F6-8FC8-BAFCAC29568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6347521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1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4424BA-5170-4000-9FC3-4A373B68002D}" type="datetime1">
              <a:rPr lang="ja-JP" altLang="en-US" smtClean="0"/>
              <a:t>2022/12/4</a:t>
            </a:fld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FFBD2A-4A51-4389-BDA9-06BDB169C77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4307236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960DC-C5D0-4EBD-B05F-2785AE3A8D11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2022/12/4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7010405" y="6465290"/>
            <a:ext cx="213360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B1C9D502-7DD1-418A-AEC2-39ED2C6C71DC}" type="slidenum">
              <a:rPr lang="ja-JP" altLang="en-US" smtClean="0">
                <a:solidFill>
                  <a:prstClr val="black"/>
                </a:solidFill>
              </a:rPr>
              <a:pPr/>
              <a:t>‹#›</a:t>
            </a:fld>
            <a:endParaRPr lang="ja-JP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158966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B5E6B7-F855-4CE1-811D-778D0875CFD1}" type="datetime1">
              <a:rPr lang="ja-JP" altLang="en-US" smtClean="0"/>
              <a:t>2022/12/4</a:t>
            </a:fld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C05EA7-5809-453E-A43E-9D19AD5564A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89347719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B5D0EF-8EDB-464E-91C3-864A1F449535}" type="datetime1">
              <a:rPr lang="ja-JP" altLang="en-US" smtClean="0"/>
              <a:t>2022/12/4</a:t>
            </a:fld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E62416-F1D3-4FDB-9AF6-C2F5B500B76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6519880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3DEFD3-2157-4849-85A4-FD2543BEF60E}" type="datetime1">
              <a:rPr lang="ja-JP" altLang="en-US" smtClean="0"/>
              <a:t>2022/12/4</a:t>
            </a:fld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19EA94-E9B2-4061-9825-E39946E411B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55781305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5" name="Group 3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8" name="Freeform 4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ja-JP" altLang="en-US">
                  <a:solidFill>
                    <a:srgbClr val="FFFFFF"/>
                  </a:solidFill>
                  <a:latin typeface="Garamond" pitchFamily="18" charset="0"/>
                </a:endParaRPr>
              </a:p>
            </p:txBody>
          </p:sp>
          <p:sp>
            <p:nvSpPr>
              <p:cNvPr id="9" name="Freeform 5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ja-JP" altLang="en-US">
                  <a:solidFill>
                    <a:srgbClr val="FFFFFF"/>
                  </a:solidFill>
                  <a:latin typeface="Garamond" pitchFamily="18" charset="0"/>
                </a:endParaRPr>
              </a:p>
            </p:txBody>
          </p:sp>
          <p:sp>
            <p:nvSpPr>
              <p:cNvPr id="10" name="Freeform 6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ja-JP" altLang="en-US">
                  <a:solidFill>
                    <a:srgbClr val="FFFFFF"/>
                  </a:solidFill>
                  <a:latin typeface="Garamond" pitchFamily="18" charset="0"/>
                </a:endParaRPr>
              </a:p>
            </p:txBody>
          </p:sp>
          <p:sp>
            <p:nvSpPr>
              <p:cNvPr id="11" name="Freeform 7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/>
                <a:ahLst/>
                <a:cxnLst>
                  <a:cxn ang="0">
                    <a:pos x="1433" y="474"/>
                  </a:cxn>
                  <a:cxn ang="0">
                    <a:pos x="1460" y="528"/>
                  </a:cxn>
                  <a:cxn ang="0">
                    <a:pos x="1541" y="593"/>
                  </a:cxn>
                  <a:cxn ang="0">
                    <a:pos x="1715" y="670"/>
                  </a:cxn>
                  <a:cxn ang="0">
                    <a:pos x="1927" y="735"/>
                  </a:cxn>
                  <a:cxn ang="0">
                    <a:pos x="2155" y="789"/>
                  </a:cxn>
                  <a:cxn ang="0">
                    <a:pos x="2372" y="849"/>
                  </a:cxn>
                  <a:cxn ang="0">
                    <a:pos x="2551" y="920"/>
                  </a:cxn>
                  <a:cxn ang="0">
                    <a:pos x="2638" y="980"/>
                  </a:cxn>
                  <a:cxn ang="0">
                    <a:pos x="2676" y="1029"/>
                  </a:cxn>
                  <a:cxn ang="0">
                    <a:pos x="2681" y="1083"/>
                  </a:cxn>
                  <a:cxn ang="0">
                    <a:pos x="2665" y="1127"/>
                  </a:cxn>
                  <a:cxn ang="0">
                    <a:pos x="2616" y="1170"/>
                  </a:cxn>
                  <a:cxn ang="0">
                    <a:pos x="2545" y="1208"/>
                  </a:cxn>
                  <a:cxn ang="0">
                    <a:pos x="2448" y="1241"/>
                  </a:cxn>
                  <a:cxn ang="0">
                    <a:pos x="2328" y="1274"/>
                  </a:cxn>
                  <a:cxn ang="0">
                    <a:pos x="2106" y="1328"/>
                  </a:cxn>
                  <a:cxn ang="0">
                    <a:pos x="1742" y="1421"/>
                  </a:cxn>
                  <a:cxn ang="0">
                    <a:pos x="1308" y="1540"/>
                  </a:cxn>
                  <a:cxn ang="0">
                    <a:pos x="820" y="1709"/>
                  </a:cxn>
                  <a:cxn ang="0">
                    <a:pos x="282" y="1943"/>
                  </a:cxn>
                  <a:cxn ang="0">
                    <a:pos x="152" y="2085"/>
                  </a:cxn>
                  <a:cxn ang="0">
                    <a:pos x="386" y="1992"/>
                  </a:cxn>
                  <a:cxn ang="0">
                    <a:pos x="700" y="1834"/>
                  </a:cxn>
                  <a:cxn ang="0">
                    <a:pos x="1064" y="1693"/>
                  </a:cxn>
                  <a:cxn ang="0">
                    <a:pos x="1661" y="1497"/>
                  </a:cxn>
                  <a:cxn ang="0">
                    <a:pos x="1845" y="1442"/>
                  </a:cxn>
                  <a:cxn ang="0">
                    <a:pos x="2252" y="1339"/>
                  </a:cxn>
                  <a:cxn ang="0">
                    <a:pos x="2551" y="1263"/>
                  </a:cxn>
                  <a:cxn ang="0">
                    <a:pos x="2730" y="1214"/>
                  </a:cxn>
                  <a:cxn ang="0">
                    <a:pos x="2876" y="1170"/>
                  </a:cxn>
                  <a:cxn ang="0">
                    <a:pos x="2974" y="1132"/>
                  </a:cxn>
                  <a:cxn ang="0">
                    <a:pos x="3007" y="871"/>
                  </a:cxn>
                  <a:cxn ang="0">
                    <a:pos x="2860" y="844"/>
                  </a:cxn>
                  <a:cxn ang="0">
                    <a:pos x="2670" y="806"/>
                  </a:cxn>
                  <a:cxn ang="0">
                    <a:pos x="2458" y="757"/>
                  </a:cxn>
                  <a:cxn ang="0">
                    <a:pos x="2138" y="670"/>
                  </a:cxn>
                  <a:cxn ang="0">
                    <a:pos x="1959" y="604"/>
                  </a:cxn>
                  <a:cxn ang="0">
                    <a:pos x="1824" y="534"/>
                  </a:cxn>
                  <a:cxn ang="0">
                    <a:pos x="1769" y="474"/>
                  </a:cxn>
                  <a:cxn ang="0">
                    <a:pos x="1753" y="436"/>
                  </a:cxn>
                  <a:cxn ang="0">
                    <a:pos x="1780" y="381"/>
                  </a:cxn>
                  <a:cxn ang="0">
                    <a:pos x="1862" y="316"/>
                  </a:cxn>
                  <a:cxn ang="0">
                    <a:pos x="1986" y="267"/>
                  </a:cxn>
                  <a:cxn ang="0">
                    <a:pos x="2149" y="229"/>
                  </a:cxn>
                  <a:cxn ang="0">
                    <a:pos x="2431" y="180"/>
                  </a:cxn>
                  <a:cxn ang="0">
                    <a:pos x="2827" y="125"/>
                  </a:cxn>
                  <a:cxn ang="0">
                    <a:pos x="3007" y="87"/>
                  </a:cxn>
                  <a:cxn ang="0">
                    <a:pos x="2909" y="22"/>
                  </a:cxn>
                  <a:cxn ang="0">
                    <a:pos x="2676" y="66"/>
                  </a:cxn>
                  <a:cxn ang="0">
                    <a:pos x="2285" y="120"/>
                  </a:cxn>
                  <a:cxn ang="0">
                    <a:pos x="2030" y="158"/>
                  </a:cxn>
                  <a:cxn ang="0">
                    <a:pos x="1791" y="202"/>
                  </a:cxn>
                  <a:cxn ang="0">
                    <a:pos x="1601" y="261"/>
                  </a:cxn>
                  <a:cxn ang="0">
                    <a:pos x="1471" y="338"/>
                  </a:cxn>
                  <a:cxn ang="0">
                    <a:pos x="1438" y="387"/>
                  </a:cxn>
                  <a:cxn ang="0">
                    <a:pos x="1427" y="441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ja-JP" altLang="en-US">
                  <a:solidFill>
                    <a:srgbClr val="FFFFFF"/>
                  </a:solidFill>
                  <a:latin typeface="Garamond" pitchFamily="18" charset="0"/>
                </a:endParaRPr>
              </a:p>
            </p:txBody>
          </p:sp>
          <p:sp>
            <p:nvSpPr>
              <p:cNvPr id="12" name="Freeform 8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ja-JP" altLang="en-US">
                  <a:solidFill>
                    <a:srgbClr val="FFFFFF"/>
                  </a:solidFill>
                  <a:latin typeface="Garamond" pitchFamily="18" charset="0"/>
                </a:endParaRPr>
              </a:p>
            </p:txBody>
          </p:sp>
        </p:grpSp>
        <p:sp>
          <p:nvSpPr>
            <p:cNvPr id="6" name="Freeform 9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srgbClr val="FFFFFF"/>
                </a:solidFill>
                <a:latin typeface="Garamond" pitchFamily="18" charset="0"/>
              </a:endParaRPr>
            </a:p>
          </p:txBody>
        </p:sp>
        <p:sp>
          <p:nvSpPr>
            <p:cNvPr id="7" name="Freeform 10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906"/>
                </a:cxn>
                <a:cxn ang="0">
                  <a:pos x="5740" y="1906"/>
                </a:cxn>
                <a:cxn ang="0">
                  <a:pos x="574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srgbClr val="FFFFFF"/>
                </a:solidFill>
                <a:latin typeface="Garamond" pitchFamily="18" charset="0"/>
              </a:endParaRPr>
            </a:p>
          </p:txBody>
        </p:sp>
      </p:grpSp>
      <p:sp>
        <p:nvSpPr>
          <p:cNvPr id="624651" name="Rectangle 11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36725"/>
            <a:ext cx="7772400" cy="1920875"/>
          </a:xfrm>
        </p:spPr>
        <p:txBody>
          <a:bodyPr/>
          <a:lstStyle>
            <a:lvl1pPr>
              <a:defRPr sz="6000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624652" name="Rectangle 1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dt" sz="quarter" idx="10"/>
          </p:nvPr>
        </p:nvSpPr>
        <p:spPr>
          <a:xfrm>
            <a:off x="457200" y="624840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FFFFFF"/>
              </a:solidFill>
            </a:endParaRPr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5157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FFFFFF"/>
              </a:solidFill>
            </a:endParaRPr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5475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94BC6A-1102-4AAC-A647-8C0F8D2A6790}" type="slidenum">
              <a:rPr lang="en-US" altLang="ja-JP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745465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FFFFFF"/>
              </a:solidFill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DFCE27-9A8A-48A2-86C5-B1B31E99AAA1}" type="slidenum">
              <a:rPr lang="en-US" altLang="ja-JP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FFFFFF"/>
              </a:solidFill>
            </a:endParaRPr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298943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FFFFFF"/>
              </a:solidFill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523B64-4171-4335-A519-FC77E981E067}" type="slidenum">
              <a:rPr lang="en-US" altLang="ja-JP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FFFFFF"/>
              </a:solidFill>
            </a:endParaRPr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183779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FFFFFF"/>
              </a:solidFill>
            </a:endParaRPr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919FA7-CD92-4786-B6D1-30A0A2908681}" type="slidenum">
              <a:rPr lang="en-US" altLang="ja-JP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FFFFFF"/>
              </a:solidFill>
            </a:endParaRPr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72994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FFFFFF"/>
              </a:solidFill>
            </a:endParaRPr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19ACF5-9D95-4C34-9061-28B751562F2F}" type="slidenum">
              <a:rPr lang="en-US" altLang="ja-JP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FFFFFF"/>
              </a:solidFill>
            </a:endParaRPr>
          </a:p>
        </p:txBody>
      </p:sp>
      <p:sp>
        <p:nvSpPr>
          <p:cNvPr id="9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373452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FFFFFF"/>
              </a:solidFill>
            </a:endParaRPr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76576A-7749-4168-8BB9-DC01760C399C}" type="slidenum">
              <a:rPr lang="en-US" altLang="ja-JP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FFFFFF"/>
              </a:solidFill>
            </a:endParaRPr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283462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FFFFFF"/>
              </a:solidFill>
            </a:endParaRPr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AE0AC3-66E6-4574-B454-B2C8D10400C0}" type="slidenum">
              <a:rPr lang="en-US" altLang="ja-JP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FFFFFF"/>
              </a:solidFill>
            </a:endParaRPr>
          </a:p>
        </p:txBody>
      </p:sp>
      <p:sp>
        <p:nvSpPr>
          <p:cNvPr id="4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21083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34" y="440697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34" y="2906738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6578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315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6973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631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289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3946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604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262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61B8A-D271-4358-A949-8DCF81D5395C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2022/12/4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9D502-7DD1-418A-AEC2-39ED2C6C71DC}" type="slidenum">
              <a:rPr lang="ja-JP" altLang="en-US" smtClean="0">
                <a:solidFill>
                  <a:prstClr val="black"/>
                </a:solidFill>
              </a:rPr>
              <a:pPr/>
              <a:t>‹#›</a:t>
            </a:fld>
            <a:endParaRPr lang="ja-JP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566707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FFFFFF"/>
              </a:solidFill>
            </a:endParaRPr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688DD0-1BA8-4776-B9C1-8674C040ADF6}" type="slidenum">
              <a:rPr lang="en-US" altLang="ja-JP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FFFFFF"/>
              </a:solidFill>
            </a:endParaRPr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585825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FFFFFF"/>
              </a:solidFill>
            </a:endParaRPr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7D1AFF-96BD-4157-B575-06CF60D9F35F}" type="slidenum">
              <a:rPr lang="en-US" altLang="ja-JP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FFFFFF"/>
              </a:solidFill>
            </a:endParaRPr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685725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FFFFFF"/>
              </a:solidFill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969C59-46AB-4530-89BB-62B676FD1D98}" type="slidenum">
              <a:rPr lang="en-US" altLang="ja-JP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FFFFFF"/>
              </a:solidFill>
            </a:endParaRPr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288100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FFFFFF"/>
              </a:solidFill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66E86C-F79B-42F6-B8B4-EC126488CDE2}" type="slidenum">
              <a:rPr lang="en-US" altLang="ja-JP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FFFFFF"/>
              </a:solidFill>
            </a:endParaRPr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37233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95333" y="1600231"/>
            <a:ext cx="43783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26057" y="1600231"/>
            <a:ext cx="4379913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FEA54-8C9F-42D2-86C9-A8B9BC7DBB73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2022/12/4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9D502-7DD1-418A-AEC2-39ED2C6C71DC}" type="slidenum">
              <a:rPr lang="ja-JP" altLang="en-US" smtClean="0">
                <a:solidFill>
                  <a:prstClr val="black"/>
                </a:solidFill>
              </a:rPr>
              <a:pPr/>
              <a:t>‹#›</a:t>
            </a:fld>
            <a:endParaRPr lang="ja-JP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33018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46" y="274639"/>
            <a:ext cx="8229599" cy="1143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41" y="1535115"/>
            <a:ext cx="4040189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578" indent="0">
              <a:buNone/>
              <a:defRPr sz="2000" b="1"/>
            </a:lvl2pPr>
            <a:lvl3pPr marL="913157" indent="0">
              <a:buNone/>
              <a:defRPr sz="1800" b="1"/>
            </a:lvl3pPr>
            <a:lvl4pPr marL="1369735" indent="0">
              <a:buNone/>
              <a:defRPr sz="1600" b="1"/>
            </a:lvl4pPr>
            <a:lvl5pPr marL="1826312" indent="0">
              <a:buNone/>
              <a:defRPr sz="1600" b="1"/>
            </a:lvl5pPr>
            <a:lvl6pPr marL="2282890" indent="0">
              <a:buNone/>
              <a:defRPr sz="1600" b="1"/>
            </a:lvl6pPr>
            <a:lvl7pPr marL="2739469" indent="0">
              <a:buNone/>
              <a:defRPr sz="1600" b="1"/>
            </a:lvl7pPr>
            <a:lvl8pPr marL="3196048" indent="0">
              <a:buNone/>
              <a:defRPr sz="1600" b="1"/>
            </a:lvl8pPr>
            <a:lvl9pPr marL="3652625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41" y="2174875"/>
            <a:ext cx="4040189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32" y="1535115"/>
            <a:ext cx="4041774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578" indent="0">
              <a:buNone/>
              <a:defRPr sz="2000" b="1"/>
            </a:lvl2pPr>
            <a:lvl3pPr marL="913157" indent="0">
              <a:buNone/>
              <a:defRPr sz="1800" b="1"/>
            </a:lvl3pPr>
            <a:lvl4pPr marL="1369735" indent="0">
              <a:buNone/>
              <a:defRPr sz="1600" b="1"/>
            </a:lvl4pPr>
            <a:lvl5pPr marL="1826312" indent="0">
              <a:buNone/>
              <a:defRPr sz="1600" b="1"/>
            </a:lvl5pPr>
            <a:lvl6pPr marL="2282890" indent="0">
              <a:buNone/>
              <a:defRPr sz="1600" b="1"/>
            </a:lvl6pPr>
            <a:lvl7pPr marL="2739469" indent="0">
              <a:buNone/>
              <a:defRPr sz="1600" b="1"/>
            </a:lvl7pPr>
            <a:lvl8pPr marL="3196048" indent="0">
              <a:buNone/>
              <a:defRPr sz="1600" b="1"/>
            </a:lvl8pPr>
            <a:lvl9pPr marL="3652625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32" y="2174875"/>
            <a:ext cx="4041774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151CF-7FE7-4172-86D0-F14624BB2FAC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2022/12/4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9D502-7DD1-418A-AEC2-39ED2C6C71DC}" type="slidenum">
              <a:rPr lang="ja-JP" altLang="en-US" smtClean="0">
                <a:solidFill>
                  <a:prstClr val="black"/>
                </a:solidFill>
              </a:rPr>
              <a:pPr/>
              <a:t>‹#›</a:t>
            </a:fld>
            <a:endParaRPr lang="ja-JP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79295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59B6E-4D9C-4D02-91D5-4F7AD24898C0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2022/12/4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9D502-7DD1-418A-AEC2-39ED2C6C71DC}" type="slidenum">
              <a:rPr lang="ja-JP" altLang="en-US" smtClean="0">
                <a:solidFill>
                  <a:prstClr val="black"/>
                </a:solidFill>
              </a:rPr>
              <a:pPr/>
              <a:t>‹#›</a:t>
            </a:fld>
            <a:endParaRPr lang="ja-JP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42362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E8CEE-78DA-4C40-999C-8C5278E56DBD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2022/12/4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9D502-7DD1-418A-AEC2-39ED2C6C71DC}" type="slidenum">
              <a:rPr lang="ja-JP" altLang="en-US" smtClean="0">
                <a:solidFill>
                  <a:prstClr val="black"/>
                </a:solidFill>
              </a:rPr>
              <a:pPr/>
              <a:t>‹#›</a:t>
            </a:fld>
            <a:endParaRPr lang="ja-JP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52033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45" y="273051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65" y="273054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45" y="1435103"/>
            <a:ext cx="3008313" cy="4691062"/>
          </a:xfrm>
        </p:spPr>
        <p:txBody>
          <a:bodyPr/>
          <a:lstStyle>
            <a:lvl1pPr marL="0" indent="0">
              <a:buNone/>
              <a:defRPr sz="1400"/>
            </a:lvl1pPr>
            <a:lvl2pPr marL="456578" indent="0">
              <a:buNone/>
              <a:defRPr sz="1200"/>
            </a:lvl2pPr>
            <a:lvl3pPr marL="913157" indent="0">
              <a:buNone/>
              <a:defRPr sz="1000"/>
            </a:lvl3pPr>
            <a:lvl4pPr marL="1369735" indent="0">
              <a:buNone/>
              <a:defRPr sz="900"/>
            </a:lvl4pPr>
            <a:lvl5pPr marL="1826312" indent="0">
              <a:buNone/>
              <a:defRPr sz="900"/>
            </a:lvl5pPr>
            <a:lvl6pPr marL="2282890" indent="0">
              <a:buNone/>
              <a:defRPr sz="900"/>
            </a:lvl6pPr>
            <a:lvl7pPr marL="2739469" indent="0">
              <a:buNone/>
              <a:defRPr sz="900"/>
            </a:lvl7pPr>
            <a:lvl8pPr marL="3196048" indent="0">
              <a:buNone/>
              <a:defRPr sz="900"/>
            </a:lvl8pPr>
            <a:lvl9pPr marL="3652625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A6FAD-B1F0-4415-9B4D-C0BC18846468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2022/12/4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9D502-7DD1-418A-AEC2-39ED2C6C71DC}" type="slidenum">
              <a:rPr lang="ja-JP" altLang="en-US" smtClean="0">
                <a:solidFill>
                  <a:prstClr val="black"/>
                </a:solidFill>
              </a:rPr>
              <a:pPr/>
              <a:t>‹#›</a:t>
            </a:fld>
            <a:endParaRPr lang="ja-JP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41890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92" y="4800626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92" y="612801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6578" indent="0">
              <a:buNone/>
              <a:defRPr sz="2800"/>
            </a:lvl2pPr>
            <a:lvl3pPr marL="913157" indent="0">
              <a:buNone/>
              <a:defRPr sz="2400"/>
            </a:lvl3pPr>
            <a:lvl4pPr marL="1369735" indent="0">
              <a:buNone/>
              <a:defRPr sz="2000"/>
            </a:lvl4pPr>
            <a:lvl5pPr marL="1826312" indent="0">
              <a:buNone/>
              <a:defRPr sz="2000"/>
            </a:lvl5pPr>
            <a:lvl6pPr marL="2282890" indent="0">
              <a:buNone/>
              <a:defRPr sz="2000"/>
            </a:lvl6pPr>
            <a:lvl7pPr marL="2739469" indent="0">
              <a:buNone/>
              <a:defRPr sz="2000"/>
            </a:lvl7pPr>
            <a:lvl8pPr marL="3196048" indent="0">
              <a:buNone/>
              <a:defRPr sz="2000"/>
            </a:lvl8pPr>
            <a:lvl9pPr marL="3652625" indent="0">
              <a:buNone/>
              <a:defRPr sz="2000"/>
            </a:lvl9pPr>
          </a:lstStyle>
          <a:p>
            <a:endParaRPr kumimoji="1" lang="ja-JP" altLang="en-US" dirty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92" y="5367340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6578" indent="0">
              <a:buNone/>
              <a:defRPr sz="1200"/>
            </a:lvl2pPr>
            <a:lvl3pPr marL="913157" indent="0">
              <a:buNone/>
              <a:defRPr sz="1000"/>
            </a:lvl3pPr>
            <a:lvl4pPr marL="1369735" indent="0">
              <a:buNone/>
              <a:defRPr sz="900"/>
            </a:lvl4pPr>
            <a:lvl5pPr marL="1826312" indent="0">
              <a:buNone/>
              <a:defRPr sz="900"/>
            </a:lvl5pPr>
            <a:lvl6pPr marL="2282890" indent="0">
              <a:buNone/>
              <a:defRPr sz="900"/>
            </a:lvl6pPr>
            <a:lvl7pPr marL="2739469" indent="0">
              <a:buNone/>
              <a:defRPr sz="900"/>
            </a:lvl7pPr>
            <a:lvl8pPr marL="3196048" indent="0">
              <a:buNone/>
              <a:defRPr sz="900"/>
            </a:lvl8pPr>
            <a:lvl9pPr marL="3652625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1DF0F-EE8D-48C8-BCD0-31F0BDDD2E7C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2022/12/4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9D502-7DD1-418A-AEC2-39ED2C6C71DC}" type="slidenum">
              <a:rPr lang="ja-JP" altLang="en-US" smtClean="0">
                <a:solidFill>
                  <a:prstClr val="black"/>
                </a:solidFill>
              </a:rPr>
              <a:pPr/>
              <a:t>‹#›</a:t>
            </a:fld>
            <a:endParaRPr lang="ja-JP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06878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46" y="274639"/>
            <a:ext cx="8229599" cy="1143000"/>
          </a:xfrm>
          <a:prstGeom prst="rect">
            <a:avLst/>
          </a:prstGeom>
        </p:spPr>
        <p:txBody>
          <a:bodyPr vert="horz" lIns="91315" tIns="45658" rIns="91315" bIns="45658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46" y="1600231"/>
            <a:ext cx="8229599" cy="4525963"/>
          </a:xfrm>
          <a:prstGeom prst="rect">
            <a:avLst/>
          </a:prstGeom>
        </p:spPr>
        <p:txBody>
          <a:bodyPr vert="horz" lIns="91315" tIns="45658" rIns="91315" bIns="45658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1" y="6356421"/>
            <a:ext cx="2133601" cy="365125"/>
          </a:xfrm>
          <a:prstGeom prst="rect">
            <a:avLst/>
          </a:prstGeom>
        </p:spPr>
        <p:txBody>
          <a:bodyPr vert="horz" lIns="91315" tIns="45658" rIns="91315" bIns="45658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3157"/>
            <a:fld id="{B6FA8322-4BC3-4340-9CE1-F091BCDEF397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2022/12/4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14" y="6356421"/>
            <a:ext cx="2895600" cy="365125"/>
          </a:xfrm>
          <a:prstGeom prst="rect">
            <a:avLst/>
          </a:prstGeom>
        </p:spPr>
        <p:txBody>
          <a:bodyPr vert="horz" lIns="91315" tIns="45658" rIns="91315" bIns="45658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3157"/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832309" y="6460773"/>
            <a:ext cx="2133601" cy="365125"/>
          </a:xfrm>
          <a:prstGeom prst="rect">
            <a:avLst/>
          </a:prstGeom>
        </p:spPr>
        <p:txBody>
          <a:bodyPr vert="horz" lIns="91315" tIns="45658" rIns="91315" bIns="45658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 defTabSz="913157"/>
            <a:fld id="{B1C9D502-7DD1-418A-AEC2-39ED2C6C71DC}" type="slidenum">
              <a:rPr lang="ja-JP" altLang="en-US" smtClean="0">
                <a:solidFill>
                  <a:prstClr val="black"/>
                </a:solidFill>
              </a:rPr>
              <a:pPr defTabSz="913157"/>
              <a:t>‹#›</a:t>
            </a:fld>
            <a:endParaRPr lang="ja-JP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7492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868" r:id="rId1"/>
    <p:sldLayoutId id="2147484869" r:id="rId2"/>
    <p:sldLayoutId id="2147484870" r:id="rId3"/>
    <p:sldLayoutId id="2147484871" r:id="rId4"/>
    <p:sldLayoutId id="2147484872" r:id="rId5"/>
    <p:sldLayoutId id="2147484873" r:id="rId6"/>
    <p:sldLayoutId id="2147484874" r:id="rId7"/>
    <p:sldLayoutId id="2147484875" r:id="rId8"/>
    <p:sldLayoutId id="2147484876" r:id="rId9"/>
    <p:sldLayoutId id="2147484877" r:id="rId10"/>
    <p:sldLayoutId id="2147484878" r:id="rId11"/>
  </p:sldLayoutIdLst>
  <p:hf hdr="0" ftr="0" dt="0"/>
  <p:txStyles>
    <p:titleStyle>
      <a:lvl1pPr algn="ctr" defTabSz="913157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434" indent="-342434" algn="l" defTabSz="913157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1939" indent="-285362" algn="l" defTabSz="913157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1446" indent="-228289" algn="l" defTabSz="913157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98023" indent="-228289" algn="l" defTabSz="913157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4602" indent="-228289" algn="l" defTabSz="913157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1180" indent="-228289" algn="l" defTabSz="913157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67758" indent="-228289" algn="l" defTabSz="913157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4337" indent="-228289" algn="l" defTabSz="913157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0914" indent="-228289" algn="l" defTabSz="913157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315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6578" algn="l" defTabSz="91315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3157" algn="l" defTabSz="91315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69735" algn="l" defTabSz="91315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6312" algn="l" defTabSz="91315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2890" algn="l" defTabSz="91315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39469" algn="l" defTabSz="91315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6048" algn="l" defTabSz="91315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2625" algn="l" defTabSz="91315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4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fld id="{B097447A-93E6-4CE9-993D-71F271E81474}" type="datetime1">
              <a:rPr lang="ja-JP" altLang="en-US" smtClean="0"/>
              <a:t>2022/12/4</a:t>
            </a:fld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fld id="{1F07A174-C31B-4B13-8F6C-B3A1101A8E5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4191795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5494" r:id="rId1"/>
    <p:sldLayoutId id="2147485495" r:id="rId2"/>
    <p:sldLayoutId id="2147485496" r:id="rId3"/>
    <p:sldLayoutId id="2147485497" r:id="rId4"/>
    <p:sldLayoutId id="2147485498" r:id="rId5"/>
    <p:sldLayoutId id="2147485499" r:id="rId6"/>
    <p:sldLayoutId id="2147485500" r:id="rId7"/>
    <p:sldLayoutId id="2147485501" r:id="rId8"/>
    <p:sldLayoutId id="2147485502" r:id="rId9"/>
    <p:sldLayoutId id="2147485503" r:id="rId10"/>
    <p:sldLayoutId id="2147485504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3618" name="Rectangle 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5157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>
              <a:solidFill>
                <a:srgbClr val="FFFFFF"/>
              </a:solidFill>
            </a:endParaRPr>
          </a:p>
        </p:txBody>
      </p:sp>
      <p:sp>
        <p:nvSpPr>
          <p:cNvPr id="623619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200">
                <a:latin typeface="Arial" charset="0"/>
              </a:defRPr>
            </a:lvl1pPr>
          </a:lstStyle>
          <a:p>
            <a:pPr>
              <a:defRPr/>
            </a:pPr>
            <a:fld id="{B922820D-5DD9-4464-BFA9-FC391A3A556D}" type="slidenum">
              <a:rPr lang="en-US" altLang="ja-JP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FFFFFF"/>
              </a:solidFill>
            </a:endParaRPr>
          </a:p>
        </p:txBody>
      </p:sp>
      <p:grpSp>
        <p:nvGrpSpPr>
          <p:cNvPr id="1028" name="Group 4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1032" name="Group 5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623622" name="Freeform 6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ja-JP" altLang="en-US">
                  <a:solidFill>
                    <a:srgbClr val="FFFFFF"/>
                  </a:solidFill>
                  <a:latin typeface="Garamond" pitchFamily="18" charset="0"/>
                </a:endParaRPr>
              </a:p>
            </p:txBody>
          </p:sp>
          <p:sp>
            <p:nvSpPr>
              <p:cNvPr id="623623" name="Freeform 7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ja-JP" altLang="en-US">
                  <a:solidFill>
                    <a:srgbClr val="FFFFFF"/>
                  </a:solidFill>
                  <a:latin typeface="Garamond" pitchFamily="18" charset="0"/>
                </a:endParaRPr>
              </a:p>
            </p:txBody>
          </p:sp>
          <p:sp>
            <p:nvSpPr>
              <p:cNvPr id="623624" name="Freeform 8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ja-JP" altLang="en-US">
                  <a:solidFill>
                    <a:srgbClr val="FFFFFF"/>
                  </a:solidFill>
                  <a:latin typeface="Garamond" pitchFamily="18" charset="0"/>
                </a:endParaRPr>
              </a:p>
            </p:txBody>
          </p:sp>
          <p:sp>
            <p:nvSpPr>
              <p:cNvPr id="623625" name="Freeform 9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/>
                <a:ahLst/>
                <a:cxnLst>
                  <a:cxn ang="0">
                    <a:pos x="1433" y="474"/>
                  </a:cxn>
                  <a:cxn ang="0">
                    <a:pos x="1460" y="528"/>
                  </a:cxn>
                  <a:cxn ang="0">
                    <a:pos x="1541" y="593"/>
                  </a:cxn>
                  <a:cxn ang="0">
                    <a:pos x="1715" y="670"/>
                  </a:cxn>
                  <a:cxn ang="0">
                    <a:pos x="1927" y="735"/>
                  </a:cxn>
                  <a:cxn ang="0">
                    <a:pos x="2155" y="789"/>
                  </a:cxn>
                  <a:cxn ang="0">
                    <a:pos x="2372" y="849"/>
                  </a:cxn>
                  <a:cxn ang="0">
                    <a:pos x="2551" y="920"/>
                  </a:cxn>
                  <a:cxn ang="0">
                    <a:pos x="2638" y="980"/>
                  </a:cxn>
                  <a:cxn ang="0">
                    <a:pos x="2676" y="1029"/>
                  </a:cxn>
                  <a:cxn ang="0">
                    <a:pos x="2681" y="1083"/>
                  </a:cxn>
                  <a:cxn ang="0">
                    <a:pos x="2665" y="1127"/>
                  </a:cxn>
                  <a:cxn ang="0">
                    <a:pos x="2616" y="1170"/>
                  </a:cxn>
                  <a:cxn ang="0">
                    <a:pos x="2545" y="1208"/>
                  </a:cxn>
                  <a:cxn ang="0">
                    <a:pos x="2448" y="1241"/>
                  </a:cxn>
                  <a:cxn ang="0">
                    <a:pos x="2328" y="1274"/>
                  </a:cxn>
                  <a:cxn ang="0">
                    <a:pos x="2106" y="1328"/>
                  </a:cxn>
                  <a:cxn ang="0">
                    <a:pos x="1742" y="1421"/>
                  </a:cxn>
                  <a:cxn ang="0">
                    <a:pos x="1308" y="1540"/>
                  </a:cxn>
                  <a:cxn ang="0">
                    <a:pos x="820" y="1709"/>
                  </a:cxn>
                  <a:cxn ang="0">
                    <a:pos x="282" y="1943"/>
                  </a:cxn>
                  <a:cxn ang="0">
                    <a:pos x="152" y="2085"/>
                  </a:cxn>
                  <a:cxn ang="0">
                    <a:pos x="386" y="1992"/>
                  </a:cxn>
                  <a:cxn ang="0">
                    <a:pos x="700" y="1834"/>
                  </a:cxn>
                  <a:cxn ang="0">
                    <a:pos x="1064" y="1693"/>
                  </a:cxn>
                  <a:cxn ang="0">
                    <a:pos x="1661" y="1497"/>
                  </a:cxn>
                  <a:cxn ang="0">
                    <a:pos x="1845" y="1442"/>
                  </a:cxn>
                  <a:cxn ang="0">
                    <a:pos x="2252" y="1339"/>
                  </a:cxn>
                  <a:cxn ang="0">
                    <a:pos x="2551" y="1263"/>
                  </a:cxn>
                  <a:cxn ang="0">
                    <a:pos x="2730" y="1214"/>
                  </a:cxn>
                  <a:cxn ang="0">
                    <a:pos x="2876" y="1170"/>
                  </a:cxn>
                  <a:cxn ang="0">
                    <a:pos x="2974" y="1132"/>
                  </a:cxn>
                  <a:cxn ang="0">
                    <a:pos x="3007" y="871"/>
                  </a:cxn>
                  <a:cxn ang="0">
                    <a:pos x="2860" y="844"/>
                  </a:cxn>
                  <a:cxn ang="0">
                    <a:pos x="2670" y="806"/>
                  </a:cxn>
                  <a:cxn ang="0">
                    <a:pos x="2458" y="757"/>
                  </a:cxn>
                  <a:cxn ang="0">
                    <a:pos x="2138" y="670"/>
                  </a:cxn>
                  <a:cxn ang="0">
                    <a:pos x="1959" y="604"/>
                  </a:cxn>
                  <a:cxn ang="0">
                    <a:pos x="1824" y="534"/>
                  </a:cxn>
                  <a:cxn ang="0">
                    <a:pos x="1769" y="474"/>
                  </a:cxn>
                  <a:cxn ang="0">
                    <a:pos x="1753" y="436"/>
                  </a:cxn>
                  <a:cxn ang="0">
                    <a:pos x="1780" y="381"/>
                  </a:cxn>
                  <a:cxn ang="0">
                    <a:pos x="1862" y="316"/>
                  </a:cxn>
                  <a:cxn ang="0">
                    <a:pos x="1986" y="267"/>
                  </a:cxn>
                  <a:cxn ang="0">
                    <a:pos x="2149" y="229"/>
                  </a:cxn>
                  <a:cxn ang="0">
                    <a:pos x="2431" y="180"/>
                  </a:cxn>
                  <a:cxn ang="0">
                    <a:pos x="2827" y="125"/>
                  </a:cxn>
                  <a:cxn ang="0">
                    <a:pos x="3007" y="87"/>
                  </a:cxn>
                  <a:cxn ang="0">
                    <a:pos x="2909" y="22"/>
                  </a:cxn>
                  <a:cxn ang="0">
                    <a:pos x="2676" y="66"/>
                  </a:cxn>
                  <a:cxn ang="0">
                    <a:pos x="2285" y="120"/>
                  </a:cxn>
                  <a:cxn ang="0">
                    <a:pos x="2030" y="158"/>
                  </a:cxn>
                  <a:cxn ang="0">
                    <a:pos x="1791" y="202"/>
                  </a:cxn>
                  <a:cxn ang="0">
                    <a:pos x="1601" y="261"/>
                  </a:cxn>
                  <a:cxn ang="0">
                    <a:pos x="1471" y="338"/>
                  </a:cxn>
                  <a:cxn ang="0">
                    <a:pos x="1438" y="387"/>
                  </a:cxn>
                  <a:cxn ang="0">
                    <a:pos x="1427" y="441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ja-JP" altLang="en-US">
                  <a:solidFill>
                    <a:srgbClr val="FFFFFF"/>
                  </a:solidFill>
                  <a:latin typeface="Garamond" pitchFamily="18" charset="0"/>
                </a:endParaRPr>
              </a:p>
            </p:txBody>
          </p:sp>
          <p:sp>
            <p:nvSpPr>
              <p:cNvPr id="623626" name="Freeform 10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ja-JP" altLang="en-US">
                  <a:solidFill>
                    <a:srgbClr val="FFFFFF"/>
                  </a:solidFill>
                  <a:latin typeface="Garamond" pitchFamily="18" charset="0"/>
                </a:endParaRPr>
              </a:p>
            </p:txBody>
          </p:sp>
        </p:grpSp>
        <p:sp>
          <p:nvSpPr>
            <p:cNvPr id="623627" name="Freeform 11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srgbClr val="FFFFFF"/>
                </a:solidFill>
                <a:latin typeface="Garamond" pitchFamily="18" charset="0"/>
              </a:endParaRPr>
            </a:p>
          </p:txBody>
        </p:sp>
        <p:sp>
          <p:nvSpPr>
            <p:cNvPr id="623628" name="Freeform 12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906"/>
                </a:cxn>
                <a:cxn ang="0">
                  <a:pos x="5740" y="1906"/>
                </a:cxn>
                <a:cxn ang="0">
                  <a:pos x="574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srgbClr val="FFFFFF"/>
                </a:solidFill>
                <a:latin typeface="Garamond" pitchFamily="18" charset="0"/>
              </a:endParaRPr>
            </a:p>
          </p:txBody>
        </p:sp>
      </p:grpSp>
      <p:sp>
        <p:nvSpPr>
          <p:cNvPr id="623629" name="Rectangle 13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623630" name="Rectangle 1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>
              <a:solidFill>
                <a:srgbClr val="FFFFFF"/>
              </a:solidFill>
            </a:endParaRPr>
          </a:p>
        </p:txBody>
      </p:sp>
      <p:sp>
        <p:nvSpPr>
          <p:cNvPr id="623631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248534056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5506" r:id="rId1"/>
    <p:sldLayoutId id="2147485507" r:id="rId2"/>
    <p:sldLayoutId id="2147485508" r:id="rId3"/>
    <p:sldLayoutId id="2147485509" r:id="rId4"/>
    <p:sldLayoutId id="2147485510" r:id="rId5"/>
    <p:sldLayoutId id="2147485511" r:id="rId6"/>
    <p:sldLayoutId id="2147485512" r:id="rId7"/>
    <p:sldLayoutId id="2147485513" r:id="rId8"/>
    <p:sldLayoutId id="2147485514" r:id="rId9"/>
    <p:sldLayoutId id="2147485515" r:id="rId10"/>
    <p:sldLayoutId id="2147485516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kumimoji="1"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kumimoji="1"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n"/>
        <a:defRPr kumimoji="1"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1">
            <a:extLst>
              <a:ext uri="{FF2B5EF4-FFF2-40B4-BE49-F238E27FC236}">
                <a16:creationId xmlns:a16="http://schemas.microsoft.com/office/drawing/2014/main" id="{EF0AC77B-CDD3-4F06-B98A-7B499420385E}"/>
              </a:ext>
            </a:extLst>
          </p:cNvPr>
          <p:cNvSpPr txBox="1">
            <a:spLocks/>
          </p:cNvSpPr>
          <p:nvPr/>
        </p:nvSpPr>
        <p:spPr>
          <a:xfrm>
            <a:off x="0" y="-27384"/>
            <a:ext cx="9144000" cy="575335"/>
          </a:xfrm>
          <a:prstGeom prst="rect">
            <a:avLst/>
          </a:prstGeom>
          <a:solidFill>
            <a:srgbClr val="7030A0"/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2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Yu Gothic UI" panose="020B0500000000000000" pitchFamily="50" charset="-128"/>
                <a:ea typeface="Yu Gothic UI" panose="020B0500000000000000" pitchFamily="50" charset="-128"/>
                <a:cs typeface="メイリオ" pitchFamily="50" charset="-128"/>
              </a:rPr>
              <a:t>事業のあるべき展開プロセスとは</a:t>
            </a:r>
            <a:endParaRPr kumimoji="1" lang="zh-TW" altLang="en-US" sz="22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Yu Gothic UI" panose="020B0500000000000000" pitchFamily="50" charset="-128"/>
              <a:ea typeface="Yu Gothic UI" panose="020B0500000000000000" pitchFamily="50" charset="-128"/>
              <a:cs typeface="メイリオ" pitchFamily="50" charset="-128"/>
            </a:endParaRPr>
          </a:p>
        </p:txBody>
      </p:sp>
      <p:grpSp>
        <p:nvGrpSpPr>
          <p:cNvPr id="13" name="グループ化 12">
            <a:extLst>
              <a:ext uri="{FF2B5EF4-FFF2-40B4-BE49-F238E27FC236}">
                <a16:creationId xmlns:a16="http://schemas.microsoft.com/office/drawing/2014/main" id="{938A2CA1-58F9-4408-9E1B-8002299C8550}"/>
              </a:ext>
            </a:extLst>
          </p:cNvPr>
          <p:cNvGrpSpPr/>
          <p:nvPr/>
        </p:nvGrpSpPr>
        <p:grpSpPr>
          <a:xfrm>
            <a:off x="971600" y="627382"/>
            <a:ext cx="7066968" cy="6110844"/>
            <a:chOff x="1259632" y="1088839"/>
            <a:chExt cx="6562185" cy="5391384"/>
          </a:xfrm>
        </p:grpSpPr>
        <p:grpSp>
          <p:nvGrpSpPr>
            <p:cNvPr id="17" name="グループ化 16"/>
            <p:cNvGrpSpPr/>
            <p:nvPr/>
          </p:nvGrpSpPr>
          <p:grpSpPr>
            <a:xfrm>
              <a:off x="1403648" y="2693588"/>
              <a:ext cx="6171861" cy="3786635"/>
              <a:chOff x="1403648" y="1538795"/>
              <a:chExt cx="6171861" cy="4952236"/>
            </a:xfrm>
          </p:grpSpPr>
          <p:sp>
            <p:nvSpPr>
              <p:cNvPr id="12" name="角丸四角形 11"/>
              <p:cNvSpPr/>
              <p:nvPr/>
            </p:nvSpPr>
            <p:spPr>
              <a:xfrm>
                <a:off x="1403648" y="1538796"/>
                <a:ext cx="1440160" cy="4952235"/>
              </a:xfrm>
              <a:prstGeom prst="roundRect">
                <a:avLst/>
              </a:prstGeom>
              <a:noFill/>
              <a:ln w="57150">
                <a:solidFill>
                  <a:srgbClr val="0070C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1" lang="ja-JP" altLang="en-US" sz="16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Yu Gothic UI" panose="020B0500000000000000" pitchFamily="50" charset="-128"/>
                    <a:ea typeface="Yu Gothic UI" panose="020B0500000000000000" pitchFamily="50" charset="-128"/>
                    <a:cs typeface="+mn-cs"/>
                  </a:rPr>
                  <a:t>①提供体制</a:t>
                </a:r>
              </a:p>
            </p:txBody>
          </p:sp>
          <p:sp>
            <p:nvSpPr>
              <p:cNvPr id="14" name="角丸四角形 13"/>
              <p:cNvSpPr/>
              <p:nvPr/>
            </p:nvSpPr>
            <p:spPr>
              <a:xfrm>
                <a:off x="2975058" y="1538795"/>
                <a:ext cx="1440160" cy="4952235"/>
              </a:xfrm>
              <a:prstGeom prst="roundRect">
                <a:avLst/>
              </a:prstGeom>
              <a:noFill/>
              <a:ln w="57150"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1" lang="ja-JP" altLang="en-US" sz="16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Yu Gothic UI" panose="020B0500000000000000" pitchFamily="50" charset="-128"/>
                    <a:ea typeface="Yu Gothic UI" panose="020B0500000000000000" pitchFamily="50" charset="-128"/>
                    <a:cs typeface="+mn-cs"/>
                  </a:rPr>
                  <a:t>②連携</a:t>
                </a:r>
              </a:p>
            </p:txBody>
          </p:sp>
          <p:sp>
            <p:nvSpPr>
              <p:cNvPr id="15" name="角丸四角形 14"/>
              <p:cNvSpPr/>
              <p:nvPr/>
            </p:nvSpPr>
            <p:spPr>
              <a:xfrm>
                <a:off x="4542379" y="1538797"/>
                <a:ext cx="1440160" cy="4952234"/>
              </a:xfrm>
              <a:prstGeom prst="roundRect">
                <a:avLst/>
              </a:prstGeom>
              <a:noFill/>
              <a:ln w="57150"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1" lang="ja-JP" altLang="en-US" sz="16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C000"/>
                    </a:solidFill>
                    <a:effectLst/>
                    <a:uLnTx/>
                    <a:uFillTx/>
                    <a:latin typeface="Yu Gothic UI" panose="020B0500000000000000" pitchFamily="50" charset="-128"/>
                    <a:ea typeface="Yu Gothic UI" panose="020B0500000000000000" pitchFamily="50" charset="-128"/>
                    <a:cs typeface="+mn-cs"/>
                  </a:rPr>
                  <a:t>③住民・専門職の意識</a:t>
                </a:r>
              </a:p>
            </p:txBody>
          </p:sp>
          <p:sp>
            <p:nvSpPr>
              <p:cNvPr id="16" name="角丸四角形 15"/>
              <p:cNvSpPr/>
              <p:nvPr/>
            </p:nvSpPr>
            <p:spPr>
              <a:xfrm>
                <a:off x="6135349" y="1538797"/>
                <a:ext cx="1440160" cy="4952234"/>
              </a:xfrm>
              <a:prstGeom prst="roundRect">
                <a:avLst/>
              </a:prstGeom>
              <a:noFill/>
              <a:ln w="57150">
                <a:solidFill>
                  <a:srgbClr val="FF66C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1" lang="ja-JP" altLang="en-US" sz="16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66CC"/>
                    </a:solidFill>
                    <a:effectLst/>
                    <a:uLnTx/>
                    <a:uFillTx/>
                    <a:latin typeface="Yu Gothic UI" panose="020B0500000000000000" pitchFamily="50" charset="-128"/>
                    <a:ea typeface="Yu Gothic UI" panose="020B0500000000000000" pitchFamily="50" charset="-128"/>
                    <a:cs typeface="+mn-cs"/>
                  </a:rPr>
                  <a:t>④情報共有</a:t>
                </a:r>
                <a:endParaRPr kumimoji="1" lang="en-US" altLang="ja-JP" sz="1600" b="1" i="0" u="none" strike="noStrike" kern="1200" cap="none" spc="0" normalizeH="0" baseline="0" noProof="0" dirty="0">
                  <a:ln>
                    <a:noFill/>
                  </a:ln>
                  <a:solidFill>
                    <a:srgbClr val="FF66CC"/>
                  </a:solidFill>
                  <a:effectLst/>
                  <a:uLnTx/>
                  <a:uFillTx/>
                  <a:latin typeface="Yu Gothic UI" panose="020B0500000000000000" pitchFamily="50" charset="-128"/>
                  <a:ea typeface="Yu Gothic UI" panose="020B0500000000000000" pitchFamily="50" charset="-128"/>
                  <a:cs typeface="+mn-cs"/>
                </a:endParaRPr>
              </a:p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1" lang="ja-JP" altLang="en-US" sz="16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66CC"/>
                    </a:solidFill>
                    <a:effectLst/>
                    <a:uLnTx/>
                    <a:uFillTx/>
                    <a:latin typeface="Yu Gothic UI" panose="020B0500000000000000" pitchFamily="50" charset="-128"/>
                    <a:ea typeface="Yu Gothic UI" panose="020B0500000000000000" pitchFamily="50" charset="-128"/>
                    <a:cs typeface="+mn-cs"/>
                  </a:rPr>
                  <a:t>など</a:t>
                </a:r>
              </a:p>
            </p:txBody>
          </p:sp>
        </p:grpSp>
        <p:sp>
          <p:nvSpPr>
            <p:cNvPr id="2" name="角丸四角形 1"/>
            <p:cNvSpPr/>
            <p:nvPr/>
          </p:nvSpPr>
          <p:spPr>
            <a:xfrm>
              <a:off x="1272398" y="1088839"/>
              <a:ext cx="6539962" cy="634592"/>
            </a:xfrm>
            <a:prstGeom prst="roundRect">
              <a:avLst/>
            </a:prstGeom>
            <a:noFill/>
            <a:ln w="76200" cmpd="thickThin"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600" b="1" i="0" u="none" strike="noStrike" kern="1200" cap="none" spc="0" normalizeH="0" baseline="0" noProof="0" dirty="0">
                  <a:ln>
                    <a:noFill/>
                  </a:ln>
                  <a:solidFill>
                    <a:srgbClr val="7030A0"/>
                  </a:solidFill>
                  <a:effectLst/>
                  <a:uLnTx/>
                  <a:uFillTx/>
                  <a:latin typeface="Yu Gothic UI" panose="020B0500000000000000" pitchFamily="50" charset="-128"/>
                  <a:ea typeface="Yu Gothic UI" panose="020B0500000000000000" pitchFamily="50" charset="-128"/>
                  <a:cs typeface="+mn-cs"/>
                </a:rPr>
                <a:t>事業を通じて目指している「地域の姿」を設定する</a:t>
              </a:r>
              <a:endParaRPr kumimoji="1" lang="en-US" altLang="ja-JP" sz="16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Yu Gothic UI" panose="020B0500000000000000" pitchFamily="50" charset="-128"/>
                <a:ea typeface="Yu Gothic UI" panose="020B0500000000000000" pitchFamily="50" charset="-128"/>
                <a:cs typeface="+mn-cs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600" b="1" i="0" u="none" strike="noStrike" kern="1200" cap="none" spc="0" normalizeH="0" baseline="0" noProof="0" dirty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latin typeface="Yu Gothic UI" panose="020B0500000000000000" pitchFamily="50" charset="-128"/>
                  <a:ea typeface="Yu Gothic UI" panose="020B0500000000000000" pitchFamily="50" charset="-128"/>
                  <a:cs typeface="+mn-cs"/>
                </a:rPr>
                <a:t>（住民・専門職・行政等の共通ゴール）</a:t>
              </a:r>
            </a:p>
          </p:txBody>
        </p:sp>
        <p:sp>
          <p:nvSpPr>
            <p:cNvPr id="7" name="正方形/長方形 6">
              <a:extLst>
                <a:ext uri="{FF2B5EF4-FFF2-40B4-BE49-F238E27FC236}">
                  <a16:creationId xmlns:a16="http://schemas.microsoft.com/office/drawing/2014/main" id="{E8B3A061-F0BB-4F41-8AF0-10279D191BD5}"/>
                </a:ext>
              </a:extLst>
            </p:cNvPr>
            <p:cNvSpPr/>
            <p:nvPr/>
          </p:nvSpPr>
          <p:spPr>
            <a:xfrm>
              <a:off x="1281855" y="2020868"/>
              <a:ext cx="6539962" cy="605856"/>
            </a:xfrm>
            <a:prstGeom prst="rect">
              <a:avLst/>
            </a:prstGeom>
            <a:solidFill>
              <a:srgbClr val="80008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600" b="1" i="0" u="none" strike="noStrike" kern="1200" cap="none" spc="0" normalizeH="0" baseline="0" noProof="0" dirty="0">
                  <a:ln>
                    <a:noFill/>
                  </a:ln>
                  <a:solidFill>
                    <a:srgbClr val="FFFF00"/>
                  </a:solidFill>
                  <a:effectLst/>
                  <a:uLnTx/>
                  <a:uFillTx/>
                  <a:latin typeface="Yu Gothic UI" panose="020B0500000000000000" pitchFamily="50" charset="-128"/>
                  <a:ea typeface="Yu Gothic UI" panose="020B0500000000000000" pitchFamily="50" charset="-128"/>
                  <a:cs typeface="+mn-cs"/>
                </a:rPr>
                <a:t>目指す地域の姿を実現するために必要な要素を出す</a:t>
              </a:r>
              <a:endParaRPr kumimoji="1" lang="en-US" altLang="ja-JP" sz="16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Yu Gothic UI" panose="020B0500000000000000" pitchFamily="50" charset="-128"/>
                <a:ea typeface="Yu Gothic UI" panose="020B0500000000000000" pitchFamily="50" charset="-128"/>
                <a:cs typeface="+mn-cs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6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Yu Gothic UI" panose="020B0500000000000000" pitchFamily="50" charset="-128"/>
                  <a:ea typeface="Yu Gothic UI" panose="020B0500000000000000" pitchFamily="50" charset="-128"/>
                  <a:cs typeface="+mn-cs"/>
                </a:rPr>
                <a:t>（</a:t>
              </a:r>
              <a:r>
                <a:rPr kumimoji="1" lang="en-US" altLang="ja-JP" sz="16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Yu Gothic UI" panose="020B0500000000000000" pitchFamily="50" charset="-128"/>
                  <a:ea typeface="Yu Gothic UI" panose="020B0500000000000000" pitchFamily="50" charset="-128"/>
                  <a:cs typeface="+mn-cs"/>
                </a:rPr>
                <a:t>※</a:t>
              </a:r>
              <a:r>
                <a:rPr kumimoji="1" lang="ja-JP" altLang="en-US" sz="16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Yu Gothic UI" panose="020B0500000000000000" pitchFamily="50" charset="-128"/>
                  <a:ea typeface="Yu Gothic UI" panose="020B0500000000000000" pitchFamily="50" charset="-128"/>
                  <a:cs typeface="+mn-cs"/>
                </a:rPr>
                <a:t>下記の</a:t>
              </a:r>
              <a:r>
                <a:rPr kumimoji="1" lang="en-US" altLang="ja-JP" sz="16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Yu Gothic UI" panose="020B0500000000000000" pitchFamily="50" charset="-128"/>
                  <a:ea typeface="Yu Gothic UI" panose="020B0500000000000000" pitchFamily="50" charset="-128"/>
                  <a:cs typeface="+mn-cs"/>
                </a:rPr>
                <a:t>4</a:t>
              </a:r>
              <a:r>
                <a:rPr kumimoji="1" lang="ja-JP" altLang="en-US" sz="16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Yu Gothic UI" panose="020B0500000000000000" pitchFamily="50" charset="-128"/>
                  <a:ea typeface="Yu Gothic UI" panose="020B0500000000000000" pitchFamily="50" charset="-128"/>
                  <a:cs typeface="+mn-cs"/>
                </a:rPr>
                <a:t>要素はあくまで例示です）</a:t>
              </a:r>
            </a:p>
          </p:txBody>
        </p:sp>
        <p:sp>
          <p:nvSpPr>
            <p:cNvPr id="8" name="正方形/長方形 7">
              <a:extLst>
                <a:ext uri="{FF2B5EF4-FFF2-40B4-BE49-F238E27FC236}">
                  <a16:creationId xmlns:a16="http://schemas.microsoft.com/office/drawing/2014/main" id="{C895BBF2-A6A1-4617-B7E9-5E21D8369923}"/>
                </a:ext>
              </a:extLst>
            </p:cNvPr>
            <p:cNvSpPr/>
            <p:nvPr/>
          </p:nvSpPr>
          <p:spPr>
            <a:xfrm>
              <a:off x="1272398" y="3281666"/>
              <a:ext cx="6539962" cy="533756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6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Yu Gothic UI" panose="020B0500000000000000" pitchFamily="50" charset="-128"/>
                  <a:ea typeface="Yu Gothic UI" panose="020B0500000000000000" pitchFamily="50" charset="-128"/>
                  <a:cs typeface="+mn-cs"/>
                </a:rPr>
                <a:t>各要素に対して、目指す姿と現状から、要素別課題を設定する</a:t>
              </a:r>
              <a:endParaRPr kumimoji="1" lang="en-US" altLang="ja-JP" sz="1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Yu Gothic UI" panose="020B0500000000000000" pitchFamily="50" charset="-128"/>
                <a:ea typeface="Yu Gothic UI" panose="020B0500000000000000" pitchFamily="50" charset="-128"/>
                <a:cs typeface="+mn-cs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Yu Gothic UI" panose="020B0500000000000000" pitchFamily="50" charset="-128"/>
                  <a:ea typeface="Yu Gothic UI" panose="020B0500000000000000" pitchFamily="50" charset="-128"/>
                  <a:cs typeface="+mn-cs"/>
                </a:rPr>
                <a:t>（例：「目指す連携」と「連携の現状」のギャップから</a:t>
              </a:r>
              <a:r>
                <a:rPr kumimoji="1" lang="ja-JP" altLang="en-US" sz="1400" b="1" i="0" u="none" strike="noStrike" kern="1200" cap="none" spc="0" normalizeH="0" baseline="0" noProof="0" dirty="0">
                  <a:ln>
                    <a:noFill/>
                  </a:ln>
                  <a:solidFill>
                    <a:srgbClr val="FFFF00"/>
                  </a:solidFill>
                  <a:effectLst/>
                  <a:uLnTx/>
                  <a:uFillTx/>
                  <a:latin typeface="Yu Gothic UI" panose="020B0500000000000000" pitchFamily="50" charset="-128"/>
                  <a:ea typeface="Yu Gothic UI" panose="020B0500000000000000" pitchFamily="50" charset="-128"/>
                  <a:cs typeface="+mn-cs"/>
                </a:rPr>
                <a:t>「連携上の課題」</a:t>
              </a:r>
              <a:r>
                <a:rPr kumimoji="1" lang="ja-JP" altLang="en-US" sz="1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Yu Gothic UI" panose="020B0500000000000000" pitchFamily="50" charset="-128"/>
                  <a:ea typeface="Yu Gothic UI" panose="020B0500000000000000" pitchFamily="50" charset="-128"/>
                  <a:cs typeface="+mn-cs"/>
                </a:rPr>
                <a:t>を設定する）</a:t>
              </a:r>
            </a:p>
          </p:txBody>
        </p:sp>
        <p:sp>
          <p:nvSpPr>
            <p:cNvPr id="9" name="正方形/長方形 8">
              <a:extLst>
                <a:ext uri="{FF2B5EF4-FFF2-40B4-BE49-F238E27FC236}">
                  <a16:creationId xmlns:a16="http://schemas.microsoft.com/office/drawing/2014/main" id="{C895BBF2-A6A1-4617-B7E9-5E21D8369923}"/>
                </a:ext>
              </a:extLst>
            </p:cNvPr>
            <p:cNvSpPr/>
            <p:nvPr/>
          </p:nvSpPr>
          <p:spPr>
            <a:xfrm>
              <a:off x="1272398" y="4704151"/>
              <a:ext cx="6539962" cy="370059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6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Yu Gothic UI" panose="020B0500000000000000" pitchFamily="50" charset="-128"/>
                  <a:ea typeface="Yu Gothic UI" panose="020B0500000000000000" pitchFamily="50" charset="-128"/>
                  <a:cs typeface="+mn-cs"/>
                </a:rPr>
                <a:t>要因分析を行い、目標達成につながる効果的な対策を考える</a:t>
              </a:r>
            </a:p>
          </p:txBody>
        </p:sp>
        <p:sp>
          <p:nvSpPr>
            <p:cNvPr id="10" name="正方形/長方形 9">
              <a:extLst>
                <a:ext uri="{FF2B5EF4-FFF2-40B4-BE49-F238E27FC236}">
                  <a16:creationId xmlns:a16="http://schemas.microsoft.com/office/drawing/2014/main" id="{C895BBF2-A6A1-4617-B7E9-5E21D8369923}"/>
                </a:ext>
              </a:extLst>
            </p:cNvPr>
            <p:cNvSpPr/>
            <p:nvPr/>
          </p:nvSpPr>
          <p:spPr>
            <a:xfrm>
              <a:off x="1272398" y="5339453"/>
              <a:ext cx="6539962" cy="370059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6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Yu Gothic UI" panose="020B0500000000000000" pitchFamily="50" charset="-128"/>
                  <a:ea typeface="Yu Gothic UI" panose="020B0500000000000000" pitchFamily="50" charset="-128"/>
                  <a:cs typeface="+mn-cs"/>
                </a:rPr>
                <a:t>対策を実行する（専門職・住民・行政が役割分担をしながら）</a:t>
              </a:r>
            </a:p>
          </p:txBody>
        </p:sp>
        <p:sp>
          <p:nvSpPr>
            <p:cNvPr id="11" name="正方形/長方形 10">
              <a:extLst>
                <a:ext uri="{FF2B5EF4-FFF2-40B4-BE49-F238E27FC236}">
                  <a16:creationId xmlns:a16="http://schemas.microsoft.com/office/drawing/2014/main" id="{C895BBF2-A6A1-4617-B7E9-5E21D8369923}"/>
                </a:ext>
              </a:extLst>
            </p:cNvPr>
            <p:cNvSpPr/>
            <p:nvPr/>
          </p:nvSpPr>
          <p:spPr>
            <a:xfrm>
              <a:off x="1259632" y="5974754"/>
              <a:ext cx="6539962" cy="370059"/>
            </a:xfrm>
            <a:prstGeom prst="rect">
              <a:avLst/>
            </a:prstGeom>
            <a:solidFill>
              <a:srgbClr val="0070C0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600" b="1" i="0" u="none" strike="noStrike" kern="1200" cap="none" spc="0" normalizeH="0" baseline="0" noProof="0" dirty="0">
                  <a:ln>
                    <a:noFill/>
                  </a:ln>
                  <a:solidFill>
                    <a:srgbClr val="FFFF00"/>
                  </a:solidFill>
                  <a:effectLst/>
                  <a:uLnTx/>
                  <a:uFillTx/>
                  <a:latin typeface="Yu Gothic UI" panose="020B0500000000000000" pitchFamily="50" charset="-128"/>
                  <a:ea typeface="Yu Gothic UI" panose="020B0500000000000000" pitchFamily="50" charset="-128"/>
                  <a:cs typeface="+mn-cs"/>
                </a:rPr>
                <a:t>進捗状況（体制・利用状況・効果など）を、指標を置いて確認する</a:t>
              </a:r>
            </a:p>
          </p:txBody>
        </p:sp>
        <p:sp>
          <p:nvSpPr>
            <p:cNvPr id="6" name="矢印: 下 5">
              <a:extLst>
                <a:ext uri="{FF2B5EF4-FFF2-40B4-BE49-F238E27FC236}">
                  <a16:creationId xmlns:a16="http://schemas.microsoft.com/office/drawing/2014/main" id="{3972D559-A64F-4EF2-BF54-3FB4E3B7954C}"/>
                </a:ext>
              </a:extLst>
            </p:cNvPr>
            <p:cNvSpPr/>
            <p:nvPr/>
          </p:nvSpPr>
          <p:spPr>
            <a:xfrm>
              <a:off x="4086975" y="1812642"/>
              <a:ext cx="929721" cy="145437"/>
            </a:xfrm>
            <a:prstGeom prst="downArrow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Yu Gothic UI" panose="020B0500000000000000" pitchFamily="50" charset="-128"/>
                <a:ea typeface="Yu Gothic UI" panose="020B0500000000000000" pitchFamily="50" charset="-128"/>
                <a:cs typeface="+mn-cs"/>
              </a:endParaRPr>
            </a:p>
          </p:txBody>
        </p:sp>
        <p:sp>
          <p:nvSpPr>
            <p:cNvPr id="20" name="矢印: 下 19">
              <a:extLst>
                <a:ext uri="{FF2B5EF4-FFF2-40B4-BE49-F238E27FC236}">
                  <a16:creationId xmlns:a16="http://schemas.microsoft.com/office/drawing/2014/main" id="{7842E79F-D4B2-4C92-8C4E-DD9DFD7FFB17}"/>
                </a:ext>
              </a:extLst>
            </p:cNvPr>
            <p:cNvSpPr/>
            <p:nvPr/>
          </p:nvSpPr>
          <p:spPr>
            <a:xfrm>
              <a:off x="4013938" y="3836475"/>
              <a:ext cx="929721" cy="168844"/>
            </a:xfrm>
            <a:prstGeom prst="downArrow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6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Yu Gothic UI" panose="020B0500000000000000" pitchFamily="50" charset="-128"/>
                <a:ea typeface="Yu Gothic UI" panose="020B0500000000000000" pitchFamily="50" charset="-128"/>
                <a:cs typeface="+mn-cs"/>
              </a:endParaRPr>
            </a:p>
          </p:txBody>
        </p:sp>
        <p:sp>
          <p:nvSpPr>
            <p:cNvPr id="21" name="矢印: 下 20">
              <a:extLst>
                <a:ext uri="{FF2B5EF4-FFF2-40B4-BE49-F238E27FC236}">
                  <a16:creationId xmlns:a16="http://schemas.microsoft.com/office/drawing/2014/main" id="{CEA19F78-0ED2-4EB4-A5AE-829633D6D3C2}"/>
                </a:ext>
              </a:extLst>
            </p:cNvPr>
            <p:cNvSpPr/>
            <p:nvPr/>
          </p:nvSpPr>
          <p:spPr>
            <a:xfrm>
              <a:off x="3995936" y="5107078"/>
              <a:ext cx="929721" cy="168844"/>
            </a:xfrm>
            <a:prstGeom prst="downArrow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6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Yu Gothic UI" panose="020B0500000000000000" pitchFamily="50" charset="-128"/>
                <a:ea typeface="Yu Gothic UI" panose="020B0500000000000000" pitchFamily="50" charset="-128"/>
                <a:cs typeface="+mn-cs"/>
              </a:endParaRPr>
            </a:p>
          </p:txBody>
        </p:sp>
        <p:sp>
          <p:nvSpPr>
            <p:cNvPr id="22" name="矢印: 下 21">
              <a:extLst>
                <a:ext uri="{FF2B5EF4-FFF2-40B4-BE49-F238E27FC236}">
                  <a16:creationId xmlns:a16="http://schemas.microsoft.com/office/drawing/2014/main" id="{28C81936-2906-403D-922C-5667718B6C05}"/>
                </a:ext>
              </a:extLst>
            </p:cNvPr>
            <p:cNvSpPr/>
            <p:nvPr/>
          </p:nvSpPr>
          <p:spPr>
            <a:xfrm>
              <a:off x="3995936" y="5742379"/>
              <a:ext cx="929721" cy="168844"/>
            </a:xfrm>
            <a:prstGeom prst="downArrow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6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Yu Gothic UI" panose="020B0500000000000000" pitchFamily="50" charset="-128"/>
                <a:ea typeface="Yu Gothic UI" panose="020B0500000000000000" pitchFamily="50" charset="-128"/>
                <a:cs typeface="+mn-cs"/>
              </a:endParaRPr>
            </a:p>
          </p:txBody>
        </p:sp>
        <p:sp>
          <p:nvSpPr>
            <p:cNvPr id="23" name="正方形/長方形 22">
              <a:extLst>
                <a:ext uri="{FF2B5EF4-FFF2-40B4-BE49-F238E27FC236}">
                  <a16:creationId xmlns:a16="http://schemas.microsoft.com/office/drawing/2014/main" id="{FB7B3FB5-B585-404E-94AA-E2A06686C1FD}"/>
                </a:ext>
              </a:extLst>
            </p:cNvPr>
            <p:cNvSpPr/>
            <p:nvPr/>
          </p:nvSpPr>
          <p:spPr>
            <a:xfrm>
              <a:off x="1272398" y="4068850"/>
              <a:ext cx="6539962" cy="370059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6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Yu Gothic UI" panose="020B0500000000000000" pitchFamily="50" charset="-128"/>
                  <a:ea typeface="Yu Gothic UI" panose="020B0500000000000000" pitchFamily="50" charset="-128"/>
                  <a:cs typeface="+mn-cs"/>
                </a:rPr>
                <a:t>当面の目標（到達点）を設定する</a:t>
              </a:r>
            </a:p>
          </p:txBody>
        </p:sp>
        <p:sp>
          <p:nvSpPr>
            <p:cNvPr id="24" name="矢印: 下 23">
              <a:extLst>
                <a:ext uri="{FF2B5EF4-FFF2-40B4-BE49-F238E27FC236}">
                  <a16:creationId xmlns:a16="http://schemas.microsoft.com/office/drawing/2014/main" id="{070DBF03-EE32-4539-A360-7F9DB7BCB5A3}"/>
                </a:ext>
              </a:extLst>
            </p:cNvPr>
            <p:cNvSpPr/>
            <p:nvPr/>
          </p:nvSpPr>
          <p:spPr>
            <a:xfrm>
              <a:off x="4001080" y="4471777"/>
              <a:ext cx="929721" cy="168844"/>
            </a:xfrm>
            <a:prstGeom prst="downArrow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6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Yu Gothic UI" panose="020B0500000000000000" pitchFamily="50" charset="-128"/>
                <a:ea typeface="Yu Gothic UI" panose="020B0500000000000000" pitchFamily="50" charset="-128"/>
                <a:cs typeface="+mn-cs"/>
              </a:endParaRPr>
            </a:p>
          </p:txBody>
        </p:sp>
      </p:grpSp>
      <p:sp>
        <p:nvSpPr>
          <p:cNvPr id="3" name="スライド番号プレースホルダー 1">
            <a:extLst>
              <a:ext uri="{FF2B5EF4-FFF2-40B4-BE49-F238E27FC236}">
                <a16:creationId xmlns:a16="http://schemas.microsoft.com/office/drawing/2014/main" id="{04B5D74E-0889-DF7B-2558-3D37BFA8076A}"/>
              </a:ext>
            </a:extLst>
          </p:cNvPr>
          <p:cNvSpPr txBox="1">
            <a:spLocks/>
          </p:cNvSpPr>
          <p:nvPr/>
        </p:nvSpPr>
        <p:spPr bwMode="auto">
          <a:xfrm>
            <a:off x="8388424" y="6381328"/>
            <a:ext cx="648072" cy="3521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defPPr>
              <a:defRPr lang="ja-JP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kumimoji="0" sz="1200" kern="1200">
                <a:solidFill>
                  <a:schemeClr val="tx1"/>
                </a:solidFill>
                <a:latin typeface="Arial" charset="0"/>
                <a:ea typeface="ＭＳ Ｐゴシック" pitchFamily="50" charset="-128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pitchFamily="50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pitchFamily="50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pitchFamily="50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pitchFamily="50" charset="-128"/>
                <a:cs typeface="+mn-cs"/>
              </a:defRPr>
            </a:lvl5pPr>
            <a:lvl6pPr marL="22860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ＭＳ Ｐゴシック" pitchFamily="50" charset="-128"/>
                <a:cs typeface="+mn-cs"/>
              </a:defRPr>
            </a:lvl6pPr>
            <a:lvl7pPr marL="27432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ＭＳ Ｐゴシック" pitchFamily="50" charset="-128"/>
                <a:cs typeface="+mn-cs"/>
              </a:defRPr>
            </a:lvl7pPr>
            <a:lvl8pPr marL="32004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ＭＳ Ｐゴシック" pitchFamily="50" charset="-128"/>
                <a:cs typeface="+mn-cs"/>
              </a:defRPr>
            </a:lvl8pPr>
            <a:lvl9pPr marL="36576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ＭＳ Ｐゴシック" pitchFamily="50" charset="-128"/>
                <a:cs typeface="+mn-cs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1367E96-6EEB-4A1D-8C83-6B468D33FC08}" type="slidenum">
              <a:rPr kumimoji="1" lang="en-US" altLang="ja-JP" sz="10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alatino Linotype" panose="02040502050505030304" pitchFamily="18" charset="0"/>
                <a:ea typeface="ＭＳ Ｐゴシック" pitchFamily="50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1" lang="en-US" altLang="ja-JP" sz="1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Palatino Linotype" panose="02040502050505030304" pitchFamily="18" charset="0"/>
              <a:ea typeface="ＭＳ Ｐゴシック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349926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タイトル 2">
            <a:extLst>
              <a:ext uri="{FF2B5EF4-FFF2-40B4-BE49-F238E27FC236}">
                <a16:creationId xmlns:a16="http://schemas.microsoft.com/office/drawing/2014/main" id="{0449A0EC-D338-41EA-A611-0ADBC02A3736}"/>
              </a:ext>
            </a:extLst>
          </p:cNvPr>
          <p:cNvSpPr txBox="1">
            <a:spLocks/>
          </p:cNvSpPr>
          <p:nvPr/>
        </p:nvSpPr>
        <p:spPr bwMode="auto">
          <a:xfrm>
            <a:off x="0" y="-27384"/>
            <a:ext cx="9144000" cy="530519"/>
          </a:xfrm>
          <a:prstGeom prst="rect">
            <a:avLst/>
          </a:prstGeom>
          <a:solidFill>
            <a:srgbClr val="7030A0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200" b="1" i="0" u="none" strike="noStrike" kern="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Yu Gothic UI" panose="020B0500000000000000" pitchFamily="50" charset="-128"/>
                <a:ea typeface="Yu Gothic UI" panose="020B0500000000000000" pitchFamily="50" charset="-128"/>
                <a:cs typeface="+mj-cs"/>
              </a:rPr>
              <a:t>【</a:t>
            </a:r>
            <a:r>
              <a:rPr kumimoji="1" lang="ja-JP" altLang="en-US" sz="2200" b="1" i="0" u="none" strike="noStrike" kern="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Yu Gothic UI" panose="020B0500000000000000" pitchFamily="50" charset="-128"/>
                <a:ea typeface="Yu Gothic UI" panose="020B0500000000000000" pitchFamily="50" charset="-128"/>
                <a:cs typeface="+mj-cs"/>
              </a:rPr>
              <a:t>演習</a:t>
            </a:r>
            <a:r>
              <a:rPr kumimoji="1" lang="en-US" altLang="ja-JP" sz="2200" b="1" i="0" u="none" strike="noStrike" kern="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Yu Gothic UI" panose="020B0500000000000000" pitchFamily="50" charset="-128"/>
                <a:ea typeface="Yu Gothic UI" panose="020B0500000000000000" pitchFamily="50" charset="-128"/>
                <a:cs typeface="+mj-cs"/>
              </a:rPr>
              <a:t>4】 </a:t>
            </a:r>
            <a:r>
              <a:rPr kumimoji="1" lang="ja-JP" altLang="en-US" sz="2200" b="1" i="0" u="none" strike="noStrike" kern="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Yu Gothic UI" panose="020B0500000000000000" pitchFamily="50" charset="-128"/>
                <a:ea typeface="Yu Gothic UI" panose="020B0500000000000000" pitchFamily="50" charset="-128"/>
                <a:cs typeface="+mj-cs"/>
              </a:rPr>
              <a:t>目指す姿⇒原因と対策⇒評価までの一連のプロセスを考える</a:t>
            </a:r>
            <a:endParaRPr kumimoji="1" lang="en-US" altLang="ja-JP" sz="20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Yu Gothic UI" panose="020B0500000000000000" pitchFamily="50" charset="-128"/>
              <a:ea typeface="Yu Gothic UI" panose="020B0500000000000000" pitchFamily="50" charset="-128"/>
              <a:cs typeface="+mj-cs"/>
            </a:endParaRPr>
          </a:p>
        </p:txBody>
      </p:sp>
      <p:graphicFrame>
        <p:nvGraphicFramePr>
          <p:cNvPr id="2" name="表 21">
            <a:extLst>
              <a:ext uri="{FF2B5EF4-FFF2-40B4-BE49-F238E27FC236}">
                <a16:creationId xmlns:a16="http://schemas.microsoft.com/office/drawing/2014/main" id="{CDAE6A1F-B805-C0B1-A670-05CC6EA65C3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2408942"/>
              </p:ext>
            </p:extLst>
          </p:nvPr>
        </p:nvGraphicFramePr>
        <p:xfrm>
          <a:off x="251521" y="4017712"/>
          <a:ext cx="8709567" cy="11658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6103">
                  <a:extLst>
                    <a:ext uri="{9D8B030D-6E8A-4147-A177-3AD203B41FA5}">
                      <a16:colId xmlns:a16="http://schemas.microsoft.com/office/drawing/2014/main" val="962587068"/>
                    </a:ext>
                  </a:extLst>
                </a:gridCol>
                <a:gridCol w="2132466">
                  <a:extLst>
                    <a:ext uri="{9D8B030D-6E8A-4147-A177-3AD203B41FA5}">
                      <a16:colId xmlns:a16="http://schemas.microsoft.com/office/drawing/2014/main" val="2224904585"/>
                    </a:ext>
                  </a:extLst>
                </a:gridCol>
                <a:gridCol w="5640998">
                  <a:extLst>
                    <a:ext uri="{9D8B030D-6E8A-4147-A177-3AD203B41FA5}">
                      <a16:colId xmlns:a16="http://schemas.microsoft.com/office/drawing/2014/main" val="393034108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endParaRPr kumimoji="1" lang="ja-JP" altLang="en-US" sz="1500" dirty="0">
                        <a:solidFill>
                          <a:srgbClr val="FFFF00"/>
                        </a:solidFill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ts val="1500"/>
                        </a:lnSpc>
                        <a:buFont typeface="Wingdings" panose="05000000000000000000" pitchFamily="2" charset="2"/>
                        <a:buNone/>
                      </a:pPr>
                      <a:r>
                        <a:rPr kumimoji="1" lang="ja-JP" altLang="en-US" sz="1500" dirty="0">
                          <a:solidFill>
                            <a:srgbClr val="FFFF00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誰に対する対策？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ts val="1500"/>
                        </a:lnSpc>
                        <a:buFont typeface="Wingdings" panose="05000000000000000000" pitchFamily="2" charset="2"/>
                        <a:buNone/>
                      </a:pPr>
                      <a:r>
                        <a:rPr kumimoji="1" lang="ja-JP" altLang="en-US" sz="1500" dirty="0">
                          <a:solidFill>
                            <a:srgbClr val="FFFF00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対策の内容は？</a:t>
                      </a:r>
                      <a:endParaRPr kumimoji="1" lang="en-US" altLang="ja-JP" sz="1500" dirty="0">
                        <a:solidFill>
                          <a:srgbClr val="FFFF00"/>
                        </a:solidFill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9323668"/>
                  </a:ext>
                </a:extLst>
              </a:tr>
              <a:tr h="269909"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</a:pPr>
                      <a:r>
                        <a:rPr kumimoji="1" lang="ja-JP" altLang="en-US" sz="1500" b="1" dirty="0">
                          <a:solidFill>
                            <a:srgbClr val="FFFF00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対策</a:t>
                      </a:r>
                      <a:r>
                        <a:rPr kumimoji="1" lang="en-US" altLang="ja-JP" sz="1500" b="1" dirty="0">
                          <a:solidFill>
                            <a:srgbClr val="FFFF00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1</a:t>
                      </a:r>
                      <a:endParaRPr kumimoji="1" lang="ja-JP" altLang="en-US" sz="1500" b="1" dirty="0">
                        <a:solidFill>
                          <a:srgbClr val="FFFF00"/>
                        </a:solidFill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ts val="1500"/>
                        </a:lnSpc>
                        <a:buFont typeface="Wingdings" panose="05000000000000000000" pitchFamily="2" charset="2"/>
                        <a:buNone/>
                      </a:pPr>
                      <a:r>
                        <a:rPr kumimoji="1" lang="ja-JP" altLang="en-US" sz="1500" dirty="0">
                          <a:solidFill>
                            <a:srgbClr val="002060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・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ts val="1500"/>
                        </a:lnSpc>
                        <a:buFont typeface="Wingdings" panose="05000000000000000000" pitchFamily="2" charset="2"/>
                        <a:buNone/>
                      </a:pPr>
                      <a:r>
                        <a:rPr kumimoji="1" lang="ja-JP" altLang="en-US" sz="1500" dirty="0">
                          <a:solidFill>
                            <a:srgbClr val="002060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・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89844874"/>
                  </a:ext>
                </a:extLst>
              </a:tr>
              <a:tr h="269909"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</a:pPr>
                      <a:r>
                        <a:rPr kumimoji="1" lang="ja-JP" altLang="en-US" sz="1500" b="1" dirty="0">
                          <a:solidFill>
                            <a:srgbClr val="FFFF00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対策</a:t>
                      </a:r>
                      <a:r>
                        <a:rPr kumimoji="1" lang="en-US" altLang="ja-JP" sz="1500" b="1" dirty="0">
                          <a:solidFill>
                            <a:srgbClr val="FFFF00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2</a:t>
                      </a:r>
                      <a:endParaRPr kumimoji="1" lang="ja-JP" altLang="en-US" sz="1500" b="1" dirty="0">
                        <a:solidFill>
                          <a:srgbClr val="FFFF00"/>
                        </a:solidFill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ts val="1500"/>
                        </a:lnSpc>
                        <a:buFont typeface="Wingdings" panose="05000000000000000000" pitchFamily="2" charset="2"/>
                        <a:buNone/>
                      </a:pPr>
                      <a:r>
                        <a:rPr kumimoji="1" lang="ja-JP" altLang="en-US" sz="1500" dirty="0">
                          <a:solidFill>
                            <a:srgbClr val="002060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・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ts val="1500"/>
                        </a:lnSpc>
                        <a:buFont typeface="Wingdings" panose="05000000000000000000" pitchFamily="2" charset="2"/>
                        <a:buNone/>
                      </a:pPr>
                      <a:r>
                        <a:rPr kumimoji="1" lang="ja-JP" altLang="en-US" sz="1500" dirty="0">
                          <a:solidFill>
                            <a:srgbClr val="002060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・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23375162"/>
                  </a:ext>
                </a:extLst>
              </a:tr>
              <a:tr h="269909"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</a:pPr>
                      <a:r>
                        <a:rPr kumimoji="1" lang="ja-JP" altLang="en-US" sz="1500" b="1" dirty="0">
                          <a:solidFill>
                            <a:srgbClr val="FFFF00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対策</a:t>
                      </a:r>
                      <a:r>
                        <a:rPr kumimoji="1" lang="en-US" altLang="ja-JP" sz="1500" b="1" dirty="0">
                          <a:solidFill>
                            <a:srgbClr val="FFFF00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3</a:t>
                      </a:r>
                      <a:endParaRPr kumimoji="1" lang="ja-JP" altLang="en-US" sz="1500" b="1" dirty="0">
                        <a:solidFill>
                          <a:srgbClr val="FFFF00"/>
                        </a:solidFill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ts val="1500"/>
                        </a:lnSpc>
                        <a:buFont typeface="Wingdings" panose="05000000000000000000" pitchFamily="2" charset="2"/>
                        <a:buNone/>
                      </a:pPr>
                      <a:r>
                        <a:rPr kumimoji="1" lang="ja-JP" altLang="en-US" sz="1500" dirty="0">
                          <a:solidFill>
                            <a:srgbClr val="002060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・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ts val="1500"/>
                        </a:lnSpc>
                        <a:buFont typeface="Wingdings" panose="05000000000000000000" pitchFamily="2" charset="2"/>
                        <a:buNone/>
                      </a:pPr>
                      <a:r>
                        <a:rPr kumimoji="1" lang="ja-JP" altLang="en-US" sz="1500" dirty="0">
                          <a:solidFill>
                            <a:srgbClr val="002060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・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27001429"/>
                  </a:ext>
                </a:extLst>
              </a:tr>
            </a:tbl>
          </a:graphicData>
        </a:graphic>
      </p:graphicFrame>
      <p:sp>
        <p:nvSpPr>
          <p:cNvPr id="6" name="Rectangle 2">
            <a:extLst>
              <a:ext uri="{FF2B5EF4-FFF2-40B4-BE49-F238E27FC236}">
                <a16:creationId xmlns:a16="http://schemas.microsoft.com/office/drawing/2014/main" id="{FD127450-C8A7-C6D9-4678-17922DCA11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2784" y="3704384"/>
            <a:ext cx="8153632" cy="372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ctr"/>
          <a:lstStyle/>
          <a:p>
            <a:pPr marL="0" marR="0" lvl="0" indent="0" algn="l" defTabSz="914400" rtl="0" eaLnBrk="1" fontAlgn="base" latinLnBrk="0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5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Yu Gothic UI" panose="020B0500000000000000" pitchFamily="50" charset="-128"/>
                <a:ea typeface="Yu Gothic UI" panose="020B0500000000000000" pitchFamily="50" charset="-128"/>
                <a:cs typeface="Times New Roman" panose="02020603050405020304" pitchFamily="18" charset="0"/>
              </a:rPr>
              <a:t>【</a:t>
            </a:r>
            <a:r>
              <a:rPr kumimoji="0" lang="ja-JP" altLang="en-US" sz="15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Yu Gothic UI" panose="020B0500000000000000" pitchFamily="50" charset="-128"/>
                <a:ea typeface="Yu Gothic UI" panose="020B0500000000000000" pitchFamily="50" charset="-128"/>
                <a:cs typeface="Times New Roman" panose="02020603050405020304" pitchFamily="18" charset="0"/>
              </a:rPr>
              <a:t>問</a:t>
            </a:r>
            <a:r>
              <a:rPr kumimoji="0" lang="en-US" altLang="ja-JP" sz="15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Yu Gothic UI" panose="020B0500000000000000" pitchFamily="50" charset="-128"/>
                <a:ea typeface="Yu Gothic UI" panose="020B0500000000000000" pitchFamily="50" charset="-128"/>
                <a:cs typeface="Times New Roman" panose="02020603050405020304" pitchFamily="18" charset="0"/>
              </a:rPr>
              <a:t>4】</a:t>
            </a:r>
            <a:r>
              <a:rPr kumimoji="0" lang="ja-JP" altLang="en-US" sz="15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Yu Gothic UI" panose="020B0500000000000000" pitchFamily="50" charset="-128"/>
                <a:ea typeface="Yu Gothic UI" panose="020B0500000000000000" pitchFamily="50" charset="-128"/>
                <a:cs typeface="Times New Roman" panose="02020603050405020304" pitchFamily="18" charset="0"/>
              </a:rPr>
              <a:t>現状を目指す姿に近づけるための対策を、最も大きな原因を意識しながら考えてみて下さい。</a:t>
            </a:r>
            <a:endParaRPr kumimoji="0" lang="en-US" altLang="ja-JP" sz="1500" b="1" i="0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Yu Gothic UI" panose="020B0500000000000000" pitchFamily="50" charset="-128"/>
              <a:ea typeface="Yu Gothic UI" panose="020B0500000000000000" pitchFamily="50" charset="-128"/>
              <a:cs typeface="Times New Roman" panose="02020603050405020304" pitchFamily="18" charset="0"/>
            </a:endParaRPr>
          </a:p>
        </p:txBody>
      </p:sp>
      <p:sp>
        <p:nvSpPr>
          <p:cNvPr id="10" name="Rectangle 2">
            <a:extLst>
              <a:ext uri="{FF2B5EF4-FFF2-40B4-BE49-F238E27FC236}">
                <a16:creationId xmlns:a16="http://schemas.microsoft.com/office/drawing/2014/main" id="{A48CDE2C-D395-7A80-95CA-FC38A94E9C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2783" y="2001488"/>
            <a:ext cx="8729695" cy="3732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ctr"/>
          <a:lstStyle/>
          <a:p>
            <a:pPr marL="0" marR="0" lvl="0" indent="0" algn="l" defTabSz="914400" rtl="0" eaLnBrk="1" fontAlgn="base" latinLnBrk="0" hangingPunct="1"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5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Yu Gothic UI" panose="020B0500000000000000" pitchFamily="50" charset="-128"/>
                <a:ea typeface="Yu Gothic UI" panose="020B0500000000000000" pitchFamily="50" charset="-128"/>
                <a:cs typeface="Times New Roman" panose="02020603050405020304" pitchFamily="18" charset="0"/>
              </a:rPr>
              <a:t>【</a:t>
            </a:r>
            <a:r>
              <a:rPr kumimoji="0" lang="ja-JP" altLang="en-US" sz="15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Yu Gothic UI" panose="020B0500000000000000" pitchFamily="50" charset="-128"/>
                <a:ea typeface="Yu Gothic UI" panose="020B0500000000000000" pitchFamily="50" charset="-128"/>
                <a:cs typeface="Times New Roman" panose="02020603050405020304" pitchFamily="18" charset="0"/>
              </a:rPr>
              <a:t>問</a:t>
            </a:r>
            <a:r>
              <a:rPr kumimoji="0" lang="en-US" altLang="ja-JP" sz="15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Yu Gothic UI" panose="020B0500000000000000" pitchFamily="50" charset="-128"/>
                <a:ea typeface="Yu Gothic UI" panose="020B0500000000000000" pitchFamily="50" charset="-128"/>
                <a:cs typeface="Times New Roman" panose="02020603050405020304" pitchFamily="18" charset="0"/>
              </a:rPr>
              <a:t>3】</a:t>
            </a:r>
            <a:r>
              <a:rPr kumimoji="0" lang="ja-JP" altLang="en-US" sz="15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Yu Gothic UI" panose="020B0500000000000000" pitchFamily="50" charset="-128"/>
                <a:ea typeface="Yu Gothic UI" panose="020B0500000000000000" pitchFamily="50" charset="-128"/>
                <a:cs typeface="Times New Roman" panose="02020603050405020304" pitchFamily="18" charset="0"/>
              </a:rPr>
              <a:t>「現状」は「目指す姿」になっていません。考えられる原因</a:t>
            </a:r>
            <a:r>
              <a:rPr kumimoji="0" lang="en-US" altLang="ja-JP" sz="15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Yu Gothic UI" panose="020B0500000000000000" pitchFamily="50" charset="-128"/>
                <a:ea typeface="Yu Gothic UI" panose="020B0500000000000000" pitchFamily="50" charset="-128"/>
                <a:cs typeface="Times New Roman" panose="02020603050405020304" pitchFamily="18" charset="0"/>
              </a:rPr>
              <a:t>(</a:t>
            </a:r>
            <a:r>
              <a:rPr kumimoji="0" lang="ja-JP" altLang="en-US" sz="15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Yu Gothic UI" panose="020B0500000000000000" pitchFamily="50" charset="-128"/>
                <a:ea typeface="Yu Gothic UI" panose="020B0500000000000000" pitchFamily="50" charset="-128"/>
                <a:cs typeface="Times New Roman" panose="02020603050405020304" pitchFamily="18" charset="0"/>
              </a:rPr>
              <a:t>最大</a:t>
            </a:r>
            <a:r>
              <a:rPr kumimoji="0" lang="en-US" altLang="ja-JP" sz="15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Yu Gothic UI" panose="020B0500000000000000" pitchFamily="50" charset="-128"/>
                <a:ea typeface="Yu Gothic UI" panose="020B0500000000000000" pitchFamily="50" charset="-128"/>
                <a:cs typeface="Times New Roman" panose="02020603050405020304" pitchFamily="18" charset="0"/>
              </a:rPr>
              <a:t>4</a:t>
            </a:r>
            <a:r>
              <a:rPr kumimoji="0" lang="ja-JP" altLang="en-US" sz="15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Yu Gothic UI" panose="020B0500000000000000" pitchFamily="50" charset="-128"/>
                <a:ea typeface="Yu Gothic UI" panose="020B0500000000000000" pitchFamily="50" charset="-128"/>
                <a:cs typeface="Times New Roman" panose="02020603050405020304" pitchFamily="18" charset="0"/>
              </a:rPr>
              <a:t>つ</a:t>
            </a:r>
            <a:r>
              <a:rPr kumimoji="0" lang="en-US" altLang="ja-JP" sz="15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Yu Gothic UI" panose="020B0500000000000000" pitchFamily="50" charset="-128"/>
                <a:ea typeface="Yu Gothic UI" panose="020B0500000000000000" pitchFamily="50" charset="-128"/>
                <a:cs typeface="Times New Roman" panose="02020603050405020304" pitchFamily="18" charset="0"/>
              </a:rPr>
              <a:t>)</a:t>
            </a:r>
            <a:r>
              <a:rPr kumimoji="0" lang="ja-JP" altLang="en-US" sz="15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Yu Gothic UI" panose="020B0500000000000000" pitchFamily="50" charset="-128"/>
                <a:ea typeface="Yu Gothic UI" panose="020B0500000000000000" pitchFamily="50" charset="-128"/>
                <a:cs typeface="Times New Roman" panose="02020603050405020304" pitchFamily="18" charset="0"/>
              </a:rPr>
              <a:t>、最も大きな原因を挙げて下さい。</a:t>
            </a:r>
            <a:endParaRPr kumimoji="0" lang="en-US" altLang="ja-JP" sz="1500" b="1" i="0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Yu Gothic UI" panose="020B0500000000000000" pitchFamily="50" charset="-128"/>
              <a:ea typeface="Yu Gothic UI" panose="020B0500000000000000" pitchFamily="50" charset="-128"/>
              <a:cs typeface="Times New Roman" panose="02020603050405020304" pitchFamily="18" charset="0"/>
            </a:endParaRPr>
          </a:p>
        </p:txBody>
      </p:sp>
      <p:sp>
        <p:nvSpPr>
          <p:cNvPr id="12" name="矢印: 下 11">
            <a:extLst>
              <a:ext uri="{FF2B5EF4-FFF2-40B4-BE49-F238E27FC236}">
                <a16:creationId xmlns:a16="http://schemas.microsoft.com/office/drawing/2014/main" id="{134F798E-B74C-9135-2BBF-5EA1D4D22BFA}"/>
              </a:ext>
            </a:extLst>
          </p:cNvPr>
          <p:cNvSpPr/>
          <p:nvPr/>
        </p:nvSpPr>
        <p:spPr>
          <a:xfrm>
            <a:off x="3887924" y="3059676"/>
            <a:ext cx="1368152" cy="166756"/>
          </a:xfrm>
          <a:prstGeom prst="down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ＭＳ Ｐゴシック"/>
              <a:cs typeface="+mn-cs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6BAE3E15-75DB-FB2C-E3E4-53C7006FF8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3509" y="404664"/>
            <a:ext cx="5148571" cy="4612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ctr"/>
          <a:lstStyle/>
          <a:p>
            <a:pPr marL="0" marR="0" lvl="0" indent="0" algn="l" defTabSz="914400" rtl="0" eaLnBrk="1" fontAlgn="base" latinLnBrk="0" hangingPunct="1">
              <a:lnSpc>
                <a:spcPts val="24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5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Yu Gothic UI" panose="020B0500000000000000" pitchFamily="50" charset="-128"/>
                <a:ea typeface="Yu Gothic UI" panose="020B0500000000000000" pitchFamily="50" charset="-128"/>
                <a:cs typeface="Times New Roman" panose="02020603050405020304" pitchFamily="18" charset="0"/>
              </a:rPr>
              <a:t>【</a:t>
            </a:r>
            <a:r>
              <a:rPr kumimoji="0" lang="ja-JP" altLang="en-US" sz="15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Yu Gothic UI" panose="020B0500000000000000" pitchFamily="50" charset="-128"/>
                <a:ea typeface="Yu Gothic UI" panose="020B0500000000000000" pitchFamily="50" charset="-128"/>
                <a:cs typeface="Times New Roman" panose="02020603050405020304" pitchFamily="18" charset="0"/>
              </a:rPr>
              <a:t>問</a:t>
            </a:r>
            <a:r>
              <a:rPr kumimoji="0" lang="en-US" altLang="ja-JP" sz="1500" b="1" dirty="0">
                <a:solidFill>
                  <a:srgbClr val="7030A0"/>
                </a:solidFill>
                <a:latin typeface="Yu Gothic UI" panose="020B0500000000000000" pitchFamily="50" charset="-128"/>
                <a:ea typeface="Yu Gothic UI" panose="020B0500000000000000" pitchFamily="50" charset="-128"/>
                <a:cs typeface="Times New Roman" panose="02020603050405020304" pitchFamily="18" charset="0"/>
              </a:rPr>
              <a:t>1</a:t>
            </a:r>
            <a:r>
              <a:rPr kumimoji="0" lang="en-US" altLang="ja-JP" sz="15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Yu Gothic UI" panose="020B0500000000000000" pitchFamily="50" charset="-128"/>
                <a:ea typeface="Yu Gothic UI" panose="020B0500000000000000" pitchFamily="50" charset="-128"/>
                <a:cs typeface="Times New Roman" panose="02020603050405020304" pitchFamily="18" charset="0"/>
              </a:rPr>
              <a:t>】</a:t>
            </a:r>
            <a:r>
              <a:rPr kumimoji="0" lang="ja-JP" altLang="en-US" sz="15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Yu Gothic UI" panose="020B0500000000000000" pitchFamily="50" charset="-128"/>
                <a:ea typeface="Yu Gothic UI" panose="020B0500000000000000" pitchFamily="50" charset="-128"/>
                <a:cs typeface="Times New Roman" panose="02020603050405020304" pitchFamily="18" charset="0"/>
              </a:rPr>
              <a:t>取り組みたい具体的なテーマを１つ決めて下さい。</a:t>
            </a:r>
            <a:endParaRPr kumimoji="0" lang="en-US" altLang="ja-JP" sz="1500" b="1" i="0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Yu Gothic UI" panose="020B0500000000000000" pitchFamily="50" charset="-128"/>
              <a:ea typeface="Yu Gothic UI" panose="020B0500000000000000" pitchFamily="50" charset="-128"/>
              <a:cs typeface="Times New Roman" panose="02020603050405020304" pitchFamily="18" charset="0"/>
            </a:endParaRPr>
          </a:p>
        </p:txBody>
      </p:sp>
      <p:graphicFrame>
        <p:nvGraphicFramePr>
          <p:cNvPr id="5" name="表 21">
            <a:extLst>
              <a:ext uri="{FF2B5EF4-FFF2-40B4-BE49-F238E27FC236}">
                <a16:creationId xmlns:a16="http://schemas.microsoft.com/office/drawing/2014/main" id="{91C3B36A-68FA-429E-4D57-5D7F65A378B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4241074"/>
              </p:ext>
            </p:extLst>
          </p:nvPr>
        </p:nvGraphicFramePr>
        <p:xfrm>
          <a:off x="251520" y="836712"/>
          <a:ext cx="8709568" cy="3726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66004">
                  <a:extLst>
                    <a:ext uri="{9D8B030D-6E8A-4147-A177-3AD203B41FA5}">
                      <a16:colId xmlns:a16="http://schemas.microsoft.com/office/drawing/2014/main" val="962587068"/>
                    </a:ext>
                  </a:extLst>
                </a:gridCol>
                <a:gridCol w="7443564">
                  <a:extLst>
                    <a:ext uri="{9D8B030D-6E8A-4147-A177-3AD203B41FA5}">
                      <a16:colId xmlns:a16="http://schemas.microsoft.com/office/drawing/2014/main" val="2224904585"/>
                    </a:ext>
                  </a:extLst>
                </a:gridCol>
              </a:tblGrid>
              <a:tr h="37268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500" b="1" dirty="0">
                          <a:solidFill>
                            <a:srgbClr val="FFFF00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テーマ</a:t>
                      </a:r>
                    </a:p>
                  </a:txBody>
                  <a:tcPr anchor="ctr">
                    <a:lnL w="381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kumimoji="1" lang="ja-JP" altLang="en-US" sz="1500" dirty="0">
                          <a:solidFill>
                            <a:srgbClr val="002060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・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69323668"/>
                  </a:ext>
                </a:extLst>
              </a:tr>
            </a:tbl>
          </a:graphicData>
        </a:graphic>
      </p:graphicFrame>
      <p:sp>
        <p:nvSpPr>
          <p:cNvPr id="7" name="Rectangle 2">
            <a:extLst>
              <a:ext uri="{FF2B5EF4-FFF2-40B4-BE49-F238E27FC236}">
                <a16:creationId xmlns:a16="http://schemas.microsoft.com/office/drawing/2014/main" id="{D77780F9-2468-EBC7-A4E5-AC252C03CC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504" y="1281408"/>
            <a:ext cx="8565555" cy="2957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ctr"/>
          <a:lstStyle/>
          <a:p>
            <a:pPr marL="0" marR="0" lvl="0" indent="0" algn="l" defTabSz="914400" rtl="0" eaLnBrk="1" fontAlgn="base" latinLnBrk="0" hangingPunct="1"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5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Yu Gothic UI" panose="020B0500000000000000" pitchFamily="50" charset="-128"/>
                <a:ea typeface="Yu Gothic UI" panose="020B0500000000000000" pitchFamily="50" charset="-128"/>
                <a:cs typeface="Times New Roman" panose="02020603050405020304" pitchFamily="18" charset="0"/>
              </a:rPr>
              <a:t>【</a:t>
            </a:r>
            <a:r>
              <a:rPr kumimoji="0" lang="ja-JP" altLang="en-US" sz="15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Yu Gothic UI" panose="020B0500000000000000" pitchFamily="50" charset="-128"/>
                <a:ea typeface="Yu Gothic UI" panose="020B0500000000000000" pitchFamily="50" charset="-128"/>
                <a:cs typeface="Times New Roman" panose="02020603050405020304" pitchFamily="18" charset="0"/>
              </a:rPr>
              <a:t>問</a:t>
            </a:r>
            <a:r>
              <a:rPr kumimoji="0" lang="en-US" altLang="ja-JP" sz="15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Yu Gothic UI" panose="020B0500000000000000" pitchFamily="50" charset="-128"/>
                <a:ea typeface="Yu Gothic UI" panose="020B0500000000000000" pitchFamily="50" charset="-128"/>
                <a:cs typeface="Times New Roman" panose="02020603050405020304" pitchFamily="18" charset="0"/>
              </a:rPr>
              <a:t>2】</a:t>
            </a:r>
            <a:r>
              <a:rPr kumimoji="0" lang="ja-JP" altLang="en-US" sz="15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Yu Gothic UI" panose="020B0500000000000000" pitchFamily="50" charset="-128"/>
                <a:ea typeface="Yu Gothic UI" panose="020B0500000000000000" pitchFamily="50" charset="-128"/>
                <a:cs typeface="Times New Roman" panose="02020603050405020304" pitchFamily="18" charset="0"/>
              </a:rPr>
              <a:t>問</a:t>
            </a:r>
            <a:r>
              <a:rPr kumimoji="0" lang="en-US" altLang="ja-JP" sz="15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Yu Gothic UI" panose="020B0500000000000000" pitchFamily="50" charset="-128"/>
                <a:ea typeface="Yu Gothic UI" panose="020B0500000000000000" pitchFamily="50" charset="-128"/>
                <a:cs typeface="Times New Roman" panose="02020603050405020304" pitchFamily="18" charset="0"/>
              </a:rPr>
              <a:t>1</a:t>
            </a:r>
            <a:r>
              <a:rPr kumimoji="0" lang="ja-JP" altLang="en-US" sz="15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Yu Gothic UI" panose="020B0500000000000000" pitchFamily="50" charset="-128"/>
                <a:ea typeface="Yu Gothic UI" panose="020B0500000000000000" pitchFamily="50" charset="-128"/>
                <a:cs typeface="Times New Roman" panose="02020603050405020304" pitchFamily="18" charset="0"/>
              </a:rPr>
              <a:t>のテーマの「目指す姿」は何ですか？　</a:t>
            </a:r>
            <a:endParaRPr kumimoji="0" lang="en-US" altLang="ja-JP" sz="1500" b="1" i="0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Yu Gothic UI" panose="020B0500000000000000" pitchFamily="50" charset="-128"/>
              <a:ea typeface="Yu Gothic UI" panose="020B0500000000000000" pitchFamily="50" charset="-128"/>
              <a:cs typeface="Times New Roman" panose="02020603050405020304" pitchFamily="18" charset="0"/>
            </a:endParaRPr>
          </a:p>
        </p:txBody>
      </p:sp>
      <p:graphicFrame>
        <p:nvGraphicFramePr>
          <p:cNvPr id="9" name="表 21">
            <a:extLst>
              <a:ext uri="{FF2B5EF4-FFF2-40B4-BE49-F238E27FC236}">
                <a16:creationId xmlns:a16="http://schemas.microsoft.com/office/drawing/2014/main" id="{79A10469-0607-CAD0-AAF6-B7030590F12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1369801"/>
              </p:ext>
            </p:extLst>
          </p:nvPr>
        </p:nvGraphicFramePr>
        <p:xfrm>
          <a:off x="251520" y="1581614"/>
          <a:ext cx="8709568" cy="3726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66004">
                  <a:extLst>
                    <a:ext uri="{9D8B030D-6E8A-4147-A177-3AD203B41FA5}">
                      <a16:colId xmlns:a16="http://schemas.microsoft.com/office/drawing/2014/main" val="962587068"/>
                    </a:ext>
                  </a:extLst>
                </a:gridCol>
                <a:gridCol w="7443564">
                  <a:extLst>
                    <a:ext uri="{9D8B030D-6E8A-4147-A177-3AD203B41FA5}">
                      <a16:colId xmlns:a16="http://schemas.microsoft.com/office/drawing/2014/main" val="2224904585"/>
                    </a:ext>
                  </a:extLst>
                </a:gridCol>
              </a:tblGrid>
              <a:tr h="37268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500" b="1" dirty="0">
                          <a:solidFill>
                            <a:srgbClr val="FFFF00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目指す姿</a:t>
                      </a:r>
                    </a:p>
                  </a:txBody>
                  <a:tcPr anchor="ctr">
                    <a:lnL w="381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kumimoji="1" lang="ja-JP" altLang="en-US" sz="1500" dirty="0">
                          <a:solidFill>
                            <a:srgbClr val="002060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・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69323668"/>
                  </a:ext>
                </a:extLst>
              </a:tr>
            </a:tbl>
          </a:graphicData>
        </a:graphic>
      </p:graphicFrame>
      <p:graphicFrame>
        <p:nvGraphicFramePr>
          <p:cNvPr id="13" name="表 21">
            <a:extLst>
              <a:ext uri="{FF2B5EF4-FFF2-40B4-BE49-F238E27FC236}">
                <a16:creationId xmlns:a16="http://schemas.microsoft.com/office/drawing/2014/main" id="{359A96DA-07C1-56FE-BA4B-2887B99ED5D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1720775"/>
              </p:ext>
            </p:extLst>
          </p:nvPr>
        </p:nvGraphicFramePr>
        <p:xfrm>
          <a:off x="251521" y="2361546"/>
          <a:ext cx="8709567" cy="6568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42470">
                  <a:extLst>
                    <a:ext uri="{9D8B030D-6E8A-4147-A177-3AD203B41FA5}">
                      <a16:colId xmlns:a16="http://schemas.microsoft.com/office/drawing/2014/main" val="962587068"/>
                    </a:ext>
                  </a:extLst>
                </a:gridCol>
                <a:gridCol w="3478009">
                  <a:extLst>
                    <a:ext uri="{9D8B030D-6E8A-4147-A177-3AD203B41FA5}">
                      <a16:colId xmlns:a16="http://schemas.microsoft.com/office/drawing/2014/main" val="2224904585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3930341088"/>
                    </a:ext>
                  </a:extLst>
                </a:gridCol>
                <a:gridCol w="3597000">
                  <a:extLst>
                    <a:ext uri="{9D8B030D-6E8A-4147-A177-3AD203B41FA5}">
                      <a16:colId xmlns:a16="http://schemas.microsoft.com/office/drawing/2014/main" val="2118668020"/>
                    </a:ext>
                  </a:extLst>
                </a:gridCol>
              </a:tblGrid>
              <a:tr h="32843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500" b="1" dirty="0">
                          <a:solidFill>
                            <a:srgbClr val="FFFF00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原因</a:t>
                      </a:r>
                      <a:r>
                        <a:rPr kumimoji="1" lang="en-US" altLang="ja-JP" sz="1500" b="1" dirty="0">
                          <a:solidFill>
                            <a:srgbClr val="FFFF00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1</a:t>
                      </a:r>
                      <a:endParaRPr kumimoji="1" lang="ja-JP" altLang="en-US" sz="1500" b="1" dirty="0">
                        <a:solidFill>
                          <a:srgbClr val="FFFF00"/>
                        </a:solidFill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kumimoji="1" lang="ja-JP" altLang="en-US" sz="1500" dirty="0">
                          <a:solidFill>
                            <a:srgbClr val="002060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・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500" b="1" dirty="0">
                          <a:solidFill>
                            <a:srgbClr val="FFFF00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原因</a:t>
                      </a:r>
                      <a:r>
                        <a:rPr kumimoji="1" lang="en-US" altLang="ja-JP" sz="1500" b="1" dirty="0">
                          <a:solidFill>
                            <a:srgbClr val="FFFF00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2</a:t>
                      </a:r>
                      <a:endParaRPr kumimoji="1" lang="ja-JP" altLang="en-US" sz="1500" b="1" dirty="0">
                        <a:solidFill>
                          <a:srgbClr val="FFFF00"/>
                        </a:solidFill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kumimoji="1" lang="ja-JP" altLang="en-US" sz="1500" dirty="0">
                          <a:solidFill>
                            <a:srgbClr val="002060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・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89844874"/>
                  </a:ext>
                </a:extLst>
              </a:tr>
              <a:tr h="32843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500" b="1" dirty="0">
                          <a:solidFill>
                            <a:srgbClr val="FFFF00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原因</a:t>
                      </a:r>
                      <a:r>
                        <a:rPr kumimoji="1" lang="en-US" altLang="ja-JP" sz="1500" b="1" dirty="0">
                          <a:solidFill>
                            <a:srgbClr val="FFFF00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3</a:t>
                      </a:r>
                      <a:endParaRPr kumimoji="1" lang="ja-JP" altLang="en-US" sz="1500" b="1" dirty="0">
                        <a:solidFill>
                          <a:srgbClr val="FFFF00"/>
                        </a:solidFill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kumimoji="1" lang="ja-JP" altLang="en-US" sz="1500" dirty="0">
                          <a:solidFill>
                            <a:srgbClr val="002060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・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500" b="1" dirty="0">
                          <a:solidFill>
                            <a:srgbClr val="FFFF00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原因</a:t>
                      </a:r>
                      <a:r>
                        <a:rPr kumimoji="1" lang="en-US" altLang="ja-JP" sz="1500" b="1" dirty="0">
                          <a:solidFill>
                            <a:srgbClr val="FFFF00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4</a:t>
                      </a:r>
                      <a:endParaRPr kumimoji="1" lang="ja-JP" altLang="en-US" sz="1500" b="1" dirty="0">
                        <a:solidFill>
                          <a:srgbClr val="FFFF00"/>
                        </a:solidFill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kumimoji="1" lang="ja-JP" altLang="en-US" sz="1500" dirty="0">
                          <a:solidFill>
                            <a:srgbClr val="002060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・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23375162"/>
                  </a:ext>
                </a:extLst>
              </a:tr>
            </a:tbl>
          </a:graphicData>
        </a:graphic>
      </p:graphicFrame>
      <p:graphicFrame>
        <p:nvGraphicFramePr>
          <p:cNvPr id="14" name="表 21">
            <a:extLst>
              <a:ext uri="{FF2B5EF4-FFF2-40B4-BE49-F238E27FC236}">
                <a16:creationId xmlns:a16="http://schemas.microsoft.com/office/drawing/2014/main" id="{539BF369-0753-5579-B54D-96DF3471D24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2591372"/>
              </p:ext>
            </p:extLst>
          </p:nvPr>
        </p:nvGraphicFramePr>
        <p:xfrm>
          <a:off x="251520" y="3284984"/>
          <a:ext cx="8709568" cy="3726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28192">
                  <a:extLst>
                    <a:ext uri="{9D8B030D-6E8A-4147-A177-3AD203B41FA5}">
                      <a16:colId xmlns:a16="http://schemas.microsoft.com/office/drawing/2014/main" val="962587068"/>
                    </a:ext>
                  </a:extLst>
                </a:gridCol>
                <a:gridCol w="6981376">
                  <a:extLst>
                    <a:ext uri="{9D8B030D-6E8A-4147-A177-3AD203B41FA5}">
                      <a16:colId xmlns:a16="http://schemas.microsoft.com/office/drawing/2014/main" val="2224904585"/>
                    </a:ext>
                  </a:extLst>
                </a:gridCol>
              </a:tblGrid>
              <a:tr h="37268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500" b="1" dirty="0">
                          <a:solidFill>
                            <a:srgbClr val="FFFF00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最も大きな原因</a:t>
                      </a:r>
                    </a:p>
                  </a:txBody>
                  <a:tcPr anchor="ctr">
                    <a:lnL w="381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kumimoji="1" lang="ja-JP" altLang="en-US" sz="1500" dirty="0">
                          <a:solidFill>
                            <a:srgbClr val="002060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・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69323668"/>
                  </a:ext>
                </a:extLst>
              </a:tr>
            </a:tbl>
          </a:graphicData>
        </a:graphic>
      </p:graphicFrame>
      <p:graphicFrame>
        <p:nvGraphicFramePr>
          <p:cNvPr id="20" name="表 21">
            <a:extLst>
              <a:ext uri="{FF2B5EF4-FFF2-40B4-BE49-F238E27FC236}">
                <a16:creationId xmlns:a16="http://schemas.microsoft.com/office/drawing/2014/main" id="{4C2F2D5D-117A-A939-6C7C-E80307CF4EF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8266774"/>
              </p:ext>
            </p:extLst>
          </p:nvPr>
        </p:nvGraphicFramePr>
        <p:xfrm>
          <a:off x="254921" y="5588156"/>
          <a:ext cx="8709567" cy="11658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2703">
                  <a:extLst>
                    <a:ext uri="{9D8B030D-6E8A-4147-A177-3AD203B41FA5}">
                      <a16:colId xmlns:a16="http://schemas.microsoft.com/office/drawing/2014/main" val="962587068"/>
                    </a:ext>
                  </a:extLst>
                </a:gridCol>
                <a:gridCol w="3312368">
                  <a:extLst>
                    <a:ext uri="{9D8B030D-6E8A-4147-A177-3AD203B41FA5}">
                      <a16:colId xmlns:a16="http://schemas.microsoft.com/office/drawing/2014/main" val="2224904585"/>
                    </a:ext>
                  </a:extLst>
                </a:gridCol>
                <a:gridCol w="4464496">
                  <a:extLst>
                    <a:ext uri="{9D8B030D-6E8A-4147-A177-3AD203B41FA5}">
                      <a16:colId xmlns:a16="http://schemas.microsoft.com/office/drawing/2014/main" val="393034108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endParaRPr kumimoji="1" lang="ja-JP" altLang="en-US" sz="1500" dirty="0">
                        <a:solidFill>
                          <a:srgbClr val="FFFF00"/>
                        </a:solidFill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ts val="1500"/>
                        </a:lnSpc>
                        <a:buFont typeface="Wingdings" panose="05000000000000000000" pitchFamily="2" charset="2"/>
                        <a:buNone/>
                      </a:pPr>
                      <a:r>
                        <a:rPr kumimoji="1" lang="ja-JP" altLang="en-US" sz="1500" dirty="0">
                          <a:solidFill>
                            <a:srgbClr val="FFFF00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何がどうなることを期待しますか？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ts val="1500"/>
                        </a:lnSpc>
                        <a:buFont typeface="Wingdings" panose="05000000000000000000" pitchFamily="2" charset="2"/>
                        <a:buNone/>
                      </a:pPr>
                      <a:r>
                        <a:rPr kumimoji="1" lang="ja-JP" altLang="en-US" sz="1500" dirty="0">
                          <a:solidFill>
                            <a:srgbClr val="FFFF00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何の指標で測る？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9323668"/>
                  </a:ext>
                </a:extLst>
              </a:tr>
              <a:tr h="269909"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</a:pPr>
                      <a:r>
                        <a:rPr kumimoji="1" lang="ja-JP" altLang="en-US" sz="1500" b="1" dirty="0">
                          <a:solidFill>
                            <a:srgbClr val="FFFF00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期待値</a:t>
                      </a:r>
                      <a:r>
                        <a:rPr kumimoji="1" lang="en-US" altLang="ja-JP" sz="1500" b="1" dirty="0">
                          <a:solidFill>
                            <a:srgbClr val="FFFF00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1</a:t>
                      </a:r>
                      <a:endParaRPr kumimoji="1" lang="ja-JP" altLang="en-US" sz="1500" b="1" dirty="0">
                        <a:solidFill>
                          <a:srgbClr val="FFFF00"/>
                        </a:solidFill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ts val="1500"/>
                        </a:lnSpc>
                        <a:buFont typeface="Wingdings" panose="05000000000000000000" pitchFamily="2" charset="2"/>
                        <a:buNone/>
                      </a:pPr>
                      <a:r>
                        <a:rPr kumimoji="1" lang="ja-JP" altLang="en-US" sz="1500" dirty="0">
                          <a:solidFill>
                            <a:srgbClr val="002060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・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ts val="1500"/>
                        </a:lnSpc>
                        <a:buFont typeface="Wingdings" panose="05000000000000000000" pitchFamily="2" charset="2"/>
                        <a:buNone/>
                      </a:pPr>
                      <a:r>
                        <a:rPr kumimoji="1" lang="ja-JP" altLang="en-US" sz="1500" dirty="0">
                          <a:solidFill>
                            <a:srgbClr val="002060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・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89844874"/>
                  </a:ext>
                </a:extLst>
              </a:tr>
              <a:tr h="269909"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</a:pPr>
                      <a:r>
                        <a:rPr kumimoji="1" lang="ja-JP" altLang="en-US" sz="1500" b="1" dirty="0">
                          <a:solidFill>
                            <a:srgbClr val="FFFF00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期待値</a:t>
                      </a:r>
                      <a:r>
                        <a:rPr kumimoji="1" lang="en-US" altLang="ja-JP" sz="1500" b="1" dirty="0">
                          <a:solidFill>
                            <a:srgbClr val="FFFF00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2</a:t>
                      </a:r>
                      <a:endParaRPr kumimoji="1" lang="ja-JP" altLang="en-US" sz="1500" b="1" dirty="0">
                        <a:solidFill>
                          <a:srgbClr val="FFFF00"/>
                        </a:solidFill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ts val="1500"/>
                        </a:lnSpc>
                        <a:buFont typeface="Wingdings" panose="05000000000000000000" pitchFamily="2" charset="2"/>
                        <a:buNone/>
                      </a:pPr>
                      <a:r>
                        <a:rPr kumimoji="1" lang="ja-JP" altLang="en-US" sz="1500" dirty="0">
                          <a:solidFill>
                            <a:srgbClr val="002060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・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ts val="1500"/>
                        </a:lnSpc>
                        <a:buFont typeface="Wingdings" panose="05000000000000000000" pitchFamily="2" charset="2"/>
                        <a:buNone/>
                      </a:pPr>
                      <a:r>
                        <a:rPr kumimoji="1" lang="ja-JP" altLang="en-US" sz="1500" dirty="0">
                          <a:solidFill>
                            <a:srgbClr val="002060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・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23375162"/>
                  </a:ext>
                </a:extLst>
              </a:tr>
              <a:tr h="269909"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</a:pPr>
                      <a:r>
                        <a:rPr kumimoji="1" lang="ja-JP" altLang="en-US" sz="1500" b="1" dirty="0">
                          <a:solidFill>
                            <a:srgbClr val="FFFF00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期待値</a:t>
                      </a:r>
                      <a:r>
                        <a:rPr kumimoji="1" lang="en-US" altLang="ja-JP" sz="1500" b="1" dirty="0">
                          <a:solidFill>
                            <a:srgbClr val="FFFF00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3</a:t>
                      </a:r>
                      <a:endParaRPr kumimoji="1" lang="ja-JP" altLang="en-US" sz="1500" b="1" dirty="0">
                        <a:solidFill>
                          <a:srgbClr val="FFFF00"/>
                        </a:solidFill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ts val="1500"/>
                        </a:lnSpc>
                        <a:buFont typeface="Wingdings" panose="05000000000000000000" pitchFamily="2" charset="2"/>
                        <a:buNone/>
                      </a:pPr>
                      <a:r>
                        <a:rPr kumimoji="1" lang="ja-JP" altLang="en-US" sz="1500" dirty="0">
                          <a:solidFill>
                            <a:srgbClr val="002060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・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ts val="1500"/>
                        </a:lnSpc>
                        <a:buFont typeface="Wingdings" panose="05000000000000000000" pitchFamily="2" charset="2"/>
                        <a:buNone/>
                      </a:pPr>
                      <a:r>
                        <a:rPr kumimoji="1" lang="ja-JP" altLang="en-US" sz="1500" dirty="0">
                          <a:solidFill>
                            <a:srgbClr val="002060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・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27001429"/>
                  </a:ext>
                </a:extLst>
              </a:tr>
            </a:tbl>
          </a:graphicData>
        </a:graphic>
      </p:graphicFrame>
      <p:sp>
        <p:nvSpPr>
          <p:cNvPr id="21" name="Rectangle 2">
            <a:extLst>
              <a:ext uri="{FF2B5EF4-FFF2-40B4-BE49-F238E27FC236}">
                <a16:creationId xmlns:a16="http://schemas.microsoft.com/office/drawing/2014/main" id="{D6F4F9B2-58B4-4C36-8B01-ABBD86ABAD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6184" y="5286920"/>
            <a:ext cx="8794904" cy="2698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ctr"/>
          <a:lstStyle/>
          <a:p>
            <a:pPr marL="0" marR="0" lvl="0" indent="0" algn="l" defTabSz="914400" rtl="0" eaLnBrk="1" fontAlgn="base" latinLnBrk="0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5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Yu Gothic UI" panose="020B0500000000000000" pitchFamily="50" charset="-128"/>
                <a:ea typeface="Yu Gothic UI" panose="020B0500000000000000" pitchFamily="50" charset="-128"/>
                <a:cs typeface="Times New Roman" panose="02020603050405020304" pitchFamily="18" charset="0"/>
              </a:rPr>
              <a:t>【</a:t>
            </a:r>
            <a:r>
              <a:rPr kumimoji="0" lang="ja-JP" altLang="en-US" sz="15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Yu Gothic UI" panose="020B0500000000000000" pitchFamily="50" charset="-128"/>
                <a:ea typeface="Yu Gothic UI" panose="020B0500000000000000" pitchFamily="50" charset="-128"/>
                <a:cs typeface="Times New Roman" panose="02020603050405020304" pitchFamily="18" charset="0"/>
              </a:rPr>
              <a:t>問</a:t>
            </a:r>
            <a:r>
              <a:rPr kumimoji="0" lang="en-US" altLang="ja-JP" sz="15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Yu Gothic UI" panose="020B0500000000000000" pitchFamily="50" charset="-128"/>
                <a:ea typeface="Yu Gothic UI" panose="020B0500000000000000" pitchFamily="50" charset="-128"/>
                <a:cs typeface="Times New Roman" panose="02020603050405020304" pitchFamily="18" charset="0"/>
              </a:rPr>
              <a:t>5】</a:t>
            </a:r>
            <a:r>
              <a:rPr kumimoji="0" lang="ja-JP" altLang="en-US" sz="15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Yu Gothic UI" panose="020B0500000000000000" pitchFamily="50" charset="-128"/>
                <a:ea typeface="Yu Gothic UI" panose="020B0500000000000000" pitchFamily="50" charset="-128"/>
                <a:cs typeface="Times New Roman" panose="02020603050405020304" pitchFamily="18" charset="0"/>
              </a:rPr>
              <a:t>問</a:t>
            </a:r>
            <a:r>
              <a:rPr kumimoji="0" lang="en-US" altLang="ja-JP" sz="15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Yu Gothic UI" panose="020B0500000000000000" pitchFamily="50" charset="-128"/>
                <a:ea typeface="Yu Gothic UI" panose="020B0500000000000000" pitchFamily="50" charset="-128"/>
                <a:cs typeface="Times New Roman" panose="02020603050405020304" pitchFamily="18" charset="0"/>
              </a:rPr>
              <a:t>4</a:t>
            </a:r>
            <a:r>
              <a:rPr kumimoji="0" lang="ja-JP" altLang="en-US" sz="15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Yu Gothic UI" panose="020B0500000000000000" pitchFamily="50" charset="-128"/>
                <a:ea typeface="Yu Gothic UI" panose="020B0500000000000000" pitchFamily="50" charset="-128"/>
                <a:cs typeface="Times New Roman" panose="02020603050405020304" pitchFamily="18" charset="0"/>
              </a:rPr>
              <a:t>の対策をとることで何がどうなることを期待しますか。また、それを何の指標で測りますか？</a:t>
            </a:r>
            <a:endParaRPr kumimoji="0" lang="en-US" altLang="ja-JP" sz="1500" b="1" i="0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Yu Gothic UI" panose="020B0500000000000000" pitchFamily="50" charset="-128"/>
              <a:ea typeface="Yu Gothic UI" panose="020B0500000000000000" pitchFamily="50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437752"/>
      </p:ext>
    </p:extLst>
  </p:cSld>
  <p:clrMapOvr>
    <a:masterClrMapping/>
  </p:clrMapOvr>
</p:sld>
</file>

<file path=ppt/theme/theme1.xml><?xml version="1.0" encoding="utf-8"?>
<a:theme xmlns:a="http://schemas.openxmlformats.org/drawingml/2006/main" name="2_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Stream">
  <a:themeElements>
    <a:clrScheme name="Stream 1">
      <a:dk1>
        <a:srgbClr val="000514"/>
      </a:dk1>
      <a:lt1>
        <a:srgbClr val="FFFFFF"/>
      </a:lt1>
      <a:dk2>
        <a:srgbClr val="003399"/>
      </a:dk2>
      <a:lt2>
        <a:srgbClr val="E5E5FF"/>
      </a:lt2>
      <a:accent1>
        <a:srgbClr val="0099CC"/>
      </a:accent1>
      <a:accent2>
        <a:srgbClr val="A886E0"/>
      </a:accent2>
      <a:accent3>
        <a:srgbClr val="AAADCA"/>
      </a:accent3>
      <a:accent4>
        <a:srgbClr val="DADADA"/>
      </a:accent4>
      <a:accent5>
        <a:srgbClr val="AACAE2"/>
      </a:accent5>
      <a:accent6>
        <a:srgbClr val="9879CB"/>
      </a:accent6>
      <a:hlink>
        <a:srgbClr val="FFCC00"/>
      </a:hlink>
      <a:folHlink>
        <a:srgbClr val="FFFFCC"/>
      </a:folHlink>
    </a:clrScheme>
    <a:fontScheme name="Stream">
      <a:majorFont>
        <a:latin typeface="Garamond"/>
        <a:ea typeface="ＭＳ Ｐゴシック"/>
        <a:cs typeface=""/>
      </a:majorFont>
      <a:minorFont>
        <a:latin typeface="Garamond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ream 1">
        <a:dk1>
          <a:srgbClr val="000514"/>
        </a:dk1>
        <a:lt1>
          <a:srgbClr val="FFFFFF"/>
        </a:lt1>
        <a:dk2>
          <a:srgbClr val="003399"/>
        </a:dk2>
        <a:lt2>
          <a:srgbClr val="E5E5FF"/>
        </a:lt2>
        <a:accent1>
          <a:srgbClr val="0099CC"/>
        </a:accent1>
        <a:accent2>
          <a:srgbClr val="A886E0"/>
        </a:accent2>
        <a:accent3>
          <a:srgbClr val="AAADCA"/>
        </a:accent3>
        <a:accent4>
          <a:srgbClr val="DADADA"/>
        </a:accent4>
        <a:accent5>
          <a:srgbClr val="AACAE2"/>
        </a:accent5>
        <a:accent6>
          <a:srgbClr val="9879CB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2">
        <a:dk1>
          <a:srgbClr val="3E3E5C"/>
        </a:dk1>
        <a:lt1>
          <a:srgbClr val="FFFFFF"/>
        </a:lt1>
        <a:dk2>
          <a:srgbClr val="666699"/>
        </a:dk2>
        <a:lt2>
          <a:srgbClr val="DFDFE9"/>
        </a:lt2>
        <a:accent1>
          <a:srgbClr val="CC66FF"/>
        </a:accent1>
        <a:accent2>
          <a:srgbClr val="679ACD"/>
        </a:accent2>
        <a:accent3>
          <a:srgbClr val="B8B8CA"/>
        </a:accent3>
        <a:accent4>
          <a:srgbClr val="DADADA"/>
        </a:accent4>
        <a:accent5>
          <a:srgbClr val="E2B8FF"/>
        </a:accent5>
        <a:accent6>
          <a:srgbClr val="5D8BBA"/>
        </a:accent6>
        <a:hlink>
          <a:srgbClr val="CCE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3">
        <a:dk1>
          <a:srgbClr val="2A5400"/>
        </a:dk1>
        <a:lt1>
          <a:srgbClr val="FFFFFF"/>
        </a:lt1>
        <a:dk2>
          <a:srgbClr val="4A9400"/>
        </a:dk2>
        <a:lt2>
          <a:srgbClr val="BAE8BA"/>
        </a:lt2>
        <a:accent1>
          <a:srgbClr val="33CC33"/>
        </a:accent1>
        <a:accent2>
          <a:srgbClr val="99CC00"/>
        </a:accent2>
        <a:accent3>
          <a:srgbClr val="B1C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99FF33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4">
        <a:dk1>
          <a:srgbClr val="000000"/>
        </a:dk1>
        <a:lt1>
          <a:srgbClr val="FFFFFF"/>
        </a:lt1>
        <a:dk2>
          <a:srgbClr val="51596D"/>
        </a:dk2>
        <a:lt2>
          <a:srgbClr val="DDDDDD"/>
        </a:lt2>
        <a:accent1>
          <a:srgbClr val="787E8A"/>
        </a:accent1>
        <a:accent2>
          <a:srgbClr val="339966"/>
        </a:accent2>
        <a:accent3>
          <a:srgbClr val="B3B5BA"/>
        </a:accent3>
        <a:accent4>
          <a:srgbClr val="DADADA"/>
        </a:accent4>
        <a:accent5>
          <a:srgbClr val="BEC0C4"/>
        </a:accent5>
        <a:accent6>
          <a:srgbClr val="2D8A5C"/>
        </a:accent6>
        <a:hlink>
          <a:srgbClr val="00FFFF"/>
        </a:hlink>
        <a:folHlink>
          <a:srgbClr val="74B6D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5">
        <a:dk1>
          <a:srgbClr val="5C1F00"/>
        </a:dk1>
        <a:lt1>
          <a:srgbClr val="FFFFFF"/>
        </a:lt1>
        <a:dk2>
          <a:srgbClr val="8C0000"/>
        </a:dk2>
        <a:lt2>
          <a:srgbClr val="DFD293"/>
        </a:lt2>
        <a:accent1>
          <a:srgbClr val="FF6845"/>
        </a:accent1>
        <a:accent2>
          <a:srgbClr val="BE7960"/>
        </a:accent2>
        <a:accent3>
          <a:srgbClr val="C5AAAA"/>
        </a:accent3>
        <a:accent4>
          <a:srgbClr val="DADADA"/>
        </a:accent4>
        <a:accent5>
          <a:srgbClr val="FFB9B0"/>
        </a:accent5>
        <a:accent6>
          <a:srgbClr val="AC6D56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6">
        <a:dk1>
          <a:srgbClr val="5E4444"/>
        </a:dk1>
        <a:lt1>
          <a:srgbClr val="F7F3F3"/>
        </a:lt1>
        <a:dk2>
          <a:srgbClr val="8A6362"/>
        </a:dk2>
        <a:lt2>
          <a:srgbClr val="D8C1BA"/>
        </a:lt2>
        <a:accent1>
          <a:srgbClr val="CC6600"/>
        </a:accent1>
        <a:accent2>
          <a:srgbClr val="C16059"/>
        </a:accent2>
        <a:accent3>
          <a:srgbClr val="C4B7B7"/>
        </a:accent3>
        <a:accent4>
          <a:srgbClr val="D3D0D0"/>
        </a:accent4>
        <a:accent5>
          <a:srgbClr val="E2B8AA"/>
        </a:accent5>
        <a:accent6>
          <a:srgbClr val="AF5650"/>
        </a:accent6>
        <a:hlink>
          <a:srgbClr val="FFCC00"/>
        </a:hlink>
        <a:folHlink>
          <a:srgbClr val="CBB55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7">
        <a:dk1>
          <a:srgbClr val="7F6737"/>
        </a:dk1>
        <a:lt1>
          <a:srgbClr val="FFFFFF"/>
        </a:lt1>
        <a:dk2>
          <a:srgbClr val="BFA673"/>
        </a:dk2>
        <a:lt2>
          <a:srgbClr val="E6E3AA"/>
        </a:lt2>
        <a:accent1>
          <a:srgbClr val="FFCC00"/>
        </a:accent1>
        <a:accent2>
          <a:srgbClr val="808000"/>
        </a:accent2>
        <a:accent3>
          <a:srgbClr val="DCD0BC"/>
        </a:accent3>
        <a:accent4>
          <a:srgbClr val="DADADA"/>
        </a:accent4>
        <a:accent5>
          <a:srgbClr val="FFE2AA"/>
        </a:accent5>
        <a:accent6>
          <a:srgbClr val="737300"/>
        </a:accent6>
        <a:hlink>
          <a:srgbClr val="784700"/>
        </a:hlink>
        <a:folHlink>
          <a:srgbClr val="9A7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8">
        <a:dk1>
          <a:srgbClr val="4B2500"/>
        </a:dk1>
        <a:lt1>
          <a:srgbClr val="F9F0D3"/>
        </a:lt1>
        <a:dk2>
          <a:srgbClr val="A69564"/>
        </a:dk2>
        <a:lt2>
          <a:srgbClr val="EFDEAF"/>
        </a:lt2>
        <a:accent1>
          <a:srgbClr val="FFFFE3"/>
        </a:accent1>
        <a:accent2>
          <a:srgbClr val="BFBFA7"/>
        </a:accent2>
        <a:accent3>
          <a:srgbClr val="FBF6E6"/>
        </a:accent3>
        <a:accent4>
          <a:srgbClr val="3F1E00"/>
        </a:accent4>
        <a:accent5>
          <a:srgbClr val="FFFFEF"/>
        </a:accent5>
        <a:accent6>
          <a:srgbClr val="ADAD97"/>
        </a:accent6>
        <a:hlink>
          <a:srgbClr val="7B6D47"/>
        </a:hlink>
        <a:folHlink>
          <a:srgbClr val="A99D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eam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EC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2D2D8A"/>
        </a:accent6>
        <a:hlink>
          <a:srgbClr val="6600FF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18427FB4E5F95744BCC59A4DD54F3EEA" ma:contentTypeVersion="16" ma:contentTypeDescription="新しいドキュメントを作成します。" ma:contentTypeScope="" ma:versionID="eafff8bff6f6e9247e2b376cb96c47d3">
  <xsd:schema xmlns:xsd="http://www.w3.org/2001/XMLSchema" xmlns:xs="http://www.w3.org/2001/XMLSchema" xmlns:p="http://schemas.microsoft.com/office/2006/metadata/properties" xmlns:ns2="aff27039-fc77-4872-96c3-d7479bad78d1" xmlns:ns3="a71ec435-3dc3-4608-8736-2c908d14763e" targetNamespace="http://schemas.microsoft.com/office/2006/metadata/properties" ma:root="true" ma:fieldsID="df046183f02246f07f1302d19c1d357f" ns2:_="" ns3:_="">
    <xsd:import namespace="aff27039-fc77-4872-96c3-d7479bad78d1"/>
    <xsd:import namespace="a71ec435-3dc3-4608-8736-2c908d14763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lcf76f155ced4ddcb4097134ff3c332f" minOccurs="0"/>
                <xsd:element ref="ns3:TaxCatchAll" minOccurs="0"/>
                <xsd:element ref="ns2:MediaServiceLocation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ff27039-fc77-4872-96c3-d7479bad78d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1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2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3" nillable="true" ma:displayName="Length (seconds)" ma:internalName="MediaLengthInSeconds" ma:readOnly="true">
      <xsd:simpleType>
        <xsd:restriction base="dms:Unknown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lcf76f155ced4ddcb4097134ff3c332f" ma:index="19" nillable="true" ma:taxonomy="true" ma:internalName="lcf76f155ced4ddcb4097134ff3c332f" ma:taxonomyFieldName="MediaServiceImageTags" ma:displayName="画像タグ" ma:readOnly="false" ma:fieldId="{5cf76f15-5ced-4ddc-b409-7134ff3c332f}" ma:taxonomyMulti="true" ma:sspId="a505cda0-ed64-468c-a1ca-9a2edd742a6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1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71ec435-3dc3-4608-8736-2c908d14763e" elementFormDefault="qualified">
    <xsd:import namespace="http://schemas.microsoft.com/office/2006/documentManagement/types"/>
    <xsd:import namespace="http://schemas.microsoft.com/office/infopath/2007/PartnerControls"/>
    <xsd:element name="TaxCatchAll" ma:index="20" nillable="true" ma:displayName="Taxonomy Catch All Column" ma:hidden="true" ma:list="{feae8684-cf64-461c-a5c7-85045a8d89dc}" ma:internalName="TaxCatchAll" ma:showField="CatchAllData" ma:web="a71ec435-3dc3-4608-8736-2c908d14763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2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3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FACB8A6-57DF-412D-A9C5-C2FD478F1E51}"/>
</file>

<file path=customXml/itemProps2.xml><?xml version="1.0" encoding="utf-8"?>
<ds:datastoreItem xmlns:ds="http://schemas.openxmlformats.org/officeDocument/2006/customXml" ds:itemID="{3A5C3437-2168-40EA-998E-8B55622F8815}"/>
</file>

<file path=docProps/app.xml><?xml version="1.0" encoding="utf-8"?>
<Properties xmlns="http://schemas.openxmlformats.org/officeDocument/2006/extended-properties" xmlns:vt="http://schemas.openxmlformats.org/officeDocument/2006/docPropsVTypes">
  <TotalTime>7630</TotalTime>
  <Words>386</Words>
  <Application>Microsoft Office PowerPoint</Application>
  <PresentationFormat>画面に合わせる (4:3)</PresentationFormat>
  <Paragraphs>60</Paragraphs>
  <Slides>2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3</vt:i4>
      </vt:variant>
      <vt:variant>
        <vt:lpstr>スライド タイトル</vt:lpstr>
      </vt:variant>
      <vt:variant>
        <vt:i4>2</vt:i4>
      </vt:variant>
    </vt:vector>
  </HeadingPairs>
  <TitlesOfParts>
    <vt:vector size="11" baseType="lpstr">
      <vt:lpstr>Yu Gothic UI</vt:lpstr>
      <vt:lpstr>Arial</vt:lpstr>
      <vt:lpstr>Calibri</vt:lpstr>
      <vt:lpstr>Garamond</vt:lpstr>
      <vt:lpstr>Palatino Linotype</vt:lpstr>
      <vt:lpstr>Wingdings</vt:lpstr>
      <vt:lpstr>2_Office ​​テーマ</vt:lpstr>
      <vt:lpstr>1_標準デザイン</vt:lpstr>
      <vt:lpstr>1_Stream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jmari</dc:creator>
  <cp:lastModifiedBy>川越　雅弘</cp:lastModifiedBy>
  <cp:revision>1145</cp:revision>
  <cp:lastPrinted>2020-01-23T06:55:30Z</cp:lastPrinted>
  <dcterms:created xsi:type="dcterms:W3CDTF">2011-05-16T01:54:08Z</dcterms:created>
  <dcterms:modified xsi:type="dcterms:W3CDTF">2022-12-04T12:28:19Z</dcterms:modified>
</cp:coreProperties>
</file>